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  <p:sldMasterId id="2147483654" r:id="rId2"/>
  </p:sldMasterIdLst>
  <p:notesMasterIdLst>
    <p:notesMasterId r:id="rId4"/>
  </p:notesMasterIdLst>
  <p:sldIdLst>
    <p:sldId id="256" r:id="rId3"/>
  </p:sldIdLst>
  <p:sldSz cx="32918400" cy="164592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5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5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5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5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5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5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5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5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56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19" autoAdjust="0"/>
    <p:restoredTop sz="94660"/>
  </p:normalViewPr>
  <p:slideViewPr>
    <p:cSldViewPr>
      <p:cViewPr varScale="1">
        <p:scale>
          <a:sx n="26" d="100"/>
          <a:sy n="26" d="100"/>
        </p:scale>
        <p:origin x="-120" y="-186"/>
      </p:cViewPr>
      <p:guideLst>
        <p:guide orient="horz" pos="5184"/>
        <p:guide pos="10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126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0" y="685800"/>
            <a:ext cx="6858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4BF62F6-C87F-477F-9070-A307E01E7CF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15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70497D-9921-426E-A962-FBC7CD40A665}" type="slidenum">
              <a:rPr lang="en-US"/>
              <a:pPr/>
              <a:t>1</a:t>
            </a:fld>
            <a:endParaRPr lang="en-US"/>
          </a:p>
        </p:txBody>
      </p:sp>
      <p:sp>
        <p:nvSpPr>
          <p:cNvPr id="122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5113338"/>
            <a:ext cx="27981275" cy="35274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9326563"/>
            <a:ext cx="23044150" cy="42068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244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518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304625" y="636588"/>
            <a:ext cx="7859713" cy="15392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725" y="636588"/>
            <a:ext cx="23431500" cy="15392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0870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5113338"/>
            <a:ext cx="27981275" cy="35274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9326563"/>
            <a:ext cx="23044150" cy="42068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1247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117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0575925"/>
            <a:ext cx="27981275" cy="327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6975475"/>
            <a:ext cx="27981275" cy="36004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828020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2225" y="3627438"/>
            <a:ext cx="3035300" cy="12401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79925" y="3627438"/>
            <a:ext cx="3035300" cy="12401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8264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658813"/>
            <a:ext cx="29625925" cy="2743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3684588"/>
            <a:ext cx="14544675" cy="1535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5219700"/>
            <a:ext cx="14544675" cy="9483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3684588"/>
            <a:ext cx="14549438" cy="1535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5219700"/>
            <a:ext cx="14549438" cy="9483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1851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1254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25178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655638"/>
            <a:ext cx="10829925" cy="2789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655638"/>
            <a:ext cx="18402300" cy="140477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3444875"/>
            <a:ext cx="10829925" cy="112585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04970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900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11522075"/>
            <a:ext cx="19751675" cy="13589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1470025"/>
            <a:ext cx="19751675" cy="98758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12880975"/>
            <a:ext cx="19751675" cy="19319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057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5796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304625" y="636588"/>
            <a:ext cx="7859713" cy="15392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725" y="636588"/>
            <a:ext cx="23431500" cy="15392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206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0575925"/>
            <a:ext cx="27981275" cy="327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6975475"/>
            <a:ext cx="27981275" cy="36004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7851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2225" y="3627438"/>
            <a:ext cx="3035300" cy="12401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79925" y="3627438"/>
            <a:ext cx="3035300" cy="12401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500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658813"/>
            <a:ext cx="29625925" cy="2743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3684588"/>
            <a:ext cx="14544675" cy="1535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5219700"/>
            <a:ext cx="14544675" cy="9483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3684588"/>
            <a:ext cx="14549438" cy="1535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5219700"/>
            <a:ext cx="14549438" cy="9483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880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764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4180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655638"/>
            <a:ext cx="10829925" cy="2789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655638"/>
            <a:ext cx="18402300" cy="140477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3444875"/>
            <a:ext cx="10829925" cy="112585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96455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11522075"/>
            <a:ext cx="19751675" cy="13589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1470025"/>
            <a:ext cx="19751675" cy="98758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12880975"/>
            <a:ext cx="19751675" cy="19319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46377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 userDrawn="1"/>
        </p:nvSpPr>
        <p:spPr bwMode="auto">
          <a:xfrm>
            <a:off x="0" y="2476500"/>
            <a:ext cx="32918400" cy="139827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ChangeArrowheads="1"/>
          </p:cNvSpPr>
          <p:nvPr userDrawn="1"/>
        </p:nvSpPr>
        <p:spPr bwMode="auto">
          <a:xfrm>
            <a:off x="0" y="0"/>
            <a:ext cx="32918400" cy="238442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Rectangle 4"/>
          <p:cNvSpPr>
            <a:spLocks noChangeArrowheads="1"/>
          </p:cNvSpPr>
          <p:nvPr userDrawn="1"/>
        </p:nvSpPr>
        <p:spPr bwMode="auto">
          <a:xfrm>
            <a:off x="0" y="2400300"/>
            <a:ext cx="32918400" cy="65088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Rectangle 5" descr="Parchment"/>
          <p:cNvSpPr>
            <a:spLocks noChangeArrowheads="1"/>
          </p:cNvSpPr>
          <p:nvPr userDrawn="1"/>
        </p:nvSpPr>
        <p:spPr bwMode="auto">
          <a:xfrm>
            <a:off x="496888" y="2819400"/>
            <a:ext cx="15601950" cy="132746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Rectangle 6" descr="Parchment"/>
          <p:cNvSpPr>
            <a:spLocks noChangeArrowheads="1"/>
          </p:cNvSpPr>
          <p:nvPr userDrawn="1"/>
        </p:nvSpPr>
        <p:spPr bwMode="auto">
          <a:xfrm>
            <a:off x="16705263" y="2819400"/>
            <a:ext cx="7486650" cy="132746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Rectangle 7" descr="Parchment"/>
          <p:cNvSpPr>
            <a:spLocks noChangeArrowheads="1"/>
          </p:cNvSpPr>
          <p:nvPr userDrawn="1"/>
        </p:nvSpPr>
        <p:spPr bwMode="auto">
          <a:xfrm>
            <a:off x="24803100" y="2819400"/>
            <a:ext cx="7486650" cy="132746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636588"/>
            <a:ext cx="31443613" cy="1100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182" tIns="26090" rIns="52182" bIns="2609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2225" y="3627438"/>
            <a:ext cx="6223000" cy="1240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182" tIns="26090" rIns="52182" bIns="260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8202" name="Text Box 10"/>
          <p:cNvSpPr txBox="1">
            <a:spLocks noChangeArrowheads="1"/>
          </p:cNvSpPr>
          <p:nvPr userDrawn="1"/>
        </p:nvSpPr>
        <p:spPr bwMode="auto">
          <a:xfrm>
            <a:off x="29337000" y="16154400"/>
            <a:ext cx="29543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xStyles>
    <p:titleStyle>
      <a:lvl1pPr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+mj-lt"/>
          <a:ea typeface="+mj-ea"/>
          <a:cs typeface="+mj-cs"/>
        </a:defRPr>
      </a:lvl1pPr>
      <a:lvl2pPr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2pPr>
      <a:lvl3pPr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3pPr>
      <a:lvl4pPr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4pPr>
      <a:lvl5pPr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5pPr>
      <a:lvl6pPr marL="457200"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6pPr>
      <a:lvl7pPr marL="914400"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7pPr>
      <a:lvl8pPr marL="1371600"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8pPr>
      <a:lvl9pPr marL="1828800"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9pPr>
    </p:titleStyle>
    <p:bodyStyle>
      <a:lvl1pPr marL="195263" indent="-195263" algn="l" defTabSz="523875" rtl="0" fontAlgn="base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  <a:ea typeface="+mn-ea"/>
          <a:cs typeface="+mn-cs"/>
        </a:defRPr>
      </a:lvl1pPr>
      <a:lvl2pPr marL="420688" indent="-160338" algn="l" defTabSz="523875" rtl="0" fontAlgn="base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2pPr>
      <a:lvl3pPr marL="650875" indent="-127000" algn="l" defTabSz="523875" rtl="0" fontAlgn="base">
        <a:spcBef>
          <a:spcPct val="20000"/>
        </a:spcBef>
        <a:spcAft>
          <a:spcPct val="0"/>
        </a:spcAft>
        <a:buChar char="•"/>
        <a:defRPr sz="1500">
          <a:solidFill>
            <a:schemeClr val="tx1"/>
          </a:solidFill>
          <a:latin typeface="+mn-lt"/>
        </a:defRPr>
      </a:lvl3pPr>
      <a:lvl4pPr marL="915988" indent="-131763" algn="l" defTabSz="523875" rtl="0" fontAlgn="base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</a:defRPr>
      </a:lvl4pPr>
      <a:lvl5pPr marL="1176338" indent="-133350" algn="l" defTabSz="52387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1633538" indent="-133350" algn="l" defTabSz="52387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090738" indent="-133350" algn="l" defTabSz="52387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2547938" indent="-133350" algn="l" defTabSz="52387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005138" indent="-133350" algn="l" defTabSz="52387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 userDrawn="1"/>
        </p:nvSpPr>
        <p:spPr bwMode="auto">
          <a:xfrm>
            <a:off x="0" y="2476500"/>
            <a:ext cx="32918400" cy="139827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ChangeArrowheads="1"/>
          </p:cNvSpPr>
          <p:nvPr userDrawn="1"/>
        </p:nvSpPr>
        <p:spPr bwMode="auto">
          <a:xfrm>
            <a:off x="0" y="0"/>
            <a:ext cx="32918400" cy="238442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Rectangle 4"/>
          <p:cNvSpPr>
            <a:spLocks noChangeArrowheads="1"/>
          </p:cNvSpPr>
          <p:nvPr userDrawn="1"/>
        </p:nvSpPr>
        <p:spPr bwMode="auto">
          <a:xfrm>
            <a:off x="0" y="2400300"/>
            <a:ext cx="32918400" cy="65088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Rectangle 5" descr="Parchment"/>
          <p:cNvSpPr>
            <a:spLocks noChangeArrowheads="1"/>
          </p:cNvSpPr>
          <p:nvPr userDrawn="1"/>
        </p:nvSpPr>
        <p:spPr bwMode="auto">
          <a:xfrm>
            <a:off x="514350" y="2819400"/>
            <a:ext cx="7486650" cy="132746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6" descr="Parchment"/>
          <p:cNvSpPr>
            <a:spLocks noChangeArrowheads="1"/>
          </p:cNvSpPr>
          <p:nvPr userDrawn="1"/>
        </p:nvSpPr>
        <p:spPr bwMode="auto">
          <a:xfrm>
            <a:off x="8612188" y="2819400"/>
            <a:ext cx="7486650" cy="132746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 descr="Parchment"/>
          <p:cNvSpPr>
            <a:spLocks noChangeArrowheads="1"/>
          </p:cNvSpPr>
          <p:nvPr userDrawn="1"/>
        </p:nvSpPr>
        <p:spPr bwMode="auto">
          <a:xfrm>
            <a:off x="16705263" y="2819400"/>
            <a:ext cx="15562262" cy="132746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636588"/>
            <a:ext cx="31443613" cy="1100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179" tIns="26090" rIns="52179" bIns="2609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2225" y="3627438"/>
            <a:ext cx="6223000" cy="1240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179" tIns="26090" rIns="52179" bIns="260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9226" name="Text Box 10"/>
          <p:cNvSpPr txBox="1">
            <a:spLocks noChangeArrowheads="1"/>
          </p:cNvSpPr>
          <p:nvPr userDrawn="1"/>
        </p:nvSpPr>
        <p:spPr bwMode="auto">
          <a:xfrm>
            <a:off x="29337000" y="16154400"/>
            <a:ext cx="29543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+mj-lt"/>
          <a:ea typeface="+mj-ea"/>
          <a:cs typeface="+mj-cs"/>
        </a:defRPr>
      </a:lvl1pPr>
      <a:lvl2pPr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2pPr>
      <a:lvl3pPr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3pPr>
      <a:lvl4pPr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4pPr>
      <a:lvl5pPr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5pPr>
      <a:lvl6pPr marL="457200"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6pPr>
      <a:lvl7pPr marL="914400"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7pPr>
      <a:lvl8pPr marL="1371600"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8pPr>
      <a:lvl9pPr marL="1828800"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9pPr>
    </p:titleStyle>
    <p:bodyStyle>
      <a:lvl1pPr marL="195263" indent="-195263" algn="l" defTabSz="523875" rtl="0" fontAlgn="base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  <a:ea typeface="+mn-ea"/>
          <a:cs typeface="+mn-cs"/>
        </a:defRPr>
      </a:lvl1pPr>
      <a:lvl2pPr marL="420688" indent="-160338" algn="l" defTabSz="523875" rtl="0" fontAlgn="base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2pPr>
      <a:lvl3pPr marL="650875" indent="-127000" algn="l" defTabSz="523875" rtl="0" fontAlgn="base">
        <a:spcBef>
          <a:spcPct val="20000"/>
        </a:spcBef>
        <a:spcAft>
          <a:spcPct val="0"/>
        </a:spcAft>
        <a:buChar char="•"/>
        <a:defRPr sz="1500">
          <a:solidFill>
            <a:schemeClr val="tx1"/>
          </a:solidFill>
          <a:latin typeface="+mn-lt"/>
        </a:defRPr>
      </a:lvl3pPr>
      <a:lvl4pPr marL="915988" indent="-131763" algn="l" defTabSz="523875" rtl="0" fontAlgn="base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</a:defRPr>
      </a:lvl4pPr>
      <a:lvl5pPr marL="1176338" indent="-133350" algn="l" defTabSz="52387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1633538" indent="-133350" algn="l" defTabSz="52387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090738" indent="-133350" algn="l" defTabSz="52387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2547938" indent="-133350" algn="l" defTabSz="52387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005138" indent="-133350" algn="l" defTabSz="52387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4" name="Group 4"/>
          <p:cNvGrpSpPr>
            <a:grpSpLocks/>
          </p:cNvGrpSpPr>
          <p:nvPr/>
        </p:nvGrpSpPr>
        <p:grpSpPr bwMode="auto">
          <a:xfrm>
            <a:off x="760413" y="228600"/>
            <a:ext cx="3257550" cy="2068513"/>
            <a:chOff x="336" y="144"/>
            <a:chExt cx="1632" cy="1121"/>
          </a:xfrm>
        </p:grpSpPr>
        <p:sp>
          <p:nvSpPr>
            <p:cNvPr id="10245" name="AutoShape 5"/>
            <p:cNvSpPr>
              <a:spLocks noChangeArrowheads="1"/>
            </p:cNvSpPr>
            <p:nvPr/>
          </p:nvSpPr>
          <p:spPr bwMode="auto">
            <a:xfrm>
              <a:off x="336" y="144"/>
              <a:ext cx="1632" cy="1121"/>
            </a:xfrm>
            <a:prstGeom prst="star16">
              <a:avLst>
                <a:gd name="adj" fmla="val 37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6" name="AutoShape 6"/>
            <p:cNvSpPr>
              <a:spLocks noChangeArrowheads="1"/>
            </p:cNvSpPr>
            <p:nvPr/>
          </p:nvSpPr>
          <p:spPr bwMode="auto">
            <a:xfrm>
              <a:off x="613" y="188"/>
              <a:ext cx="1064" cy="974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66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340" tIns="45668" rIns="91340" bIns="45668" anchor="ctr"/>
            <a:lstStyle/>
            <a:p>
              <a:pPr algn="ctr" defTabSz="915988" eaLnBrk="0" hangingPunct="0"/>
              <a:r>
                <a:rPr lang="en-US" sz="900">
                  <a:solidFill>
                    <a:schemeClr val="bg1"/>
                  </a:solidFill>
                  <a:latin typeface="Arial Black" pitchFamily="34" charset="0"/>
                </a:rPr>
                <a:t/>
              </a:r>
              <a:br>
                <a:rPr lang="en-US" sz="900">
                  <a:solidFill>
                    <a:schemeClr val="bg1"/>
                  </a:solidFill>
                  <a:latin typeface="Arial Black" pitchFamily="34" charset="0"/>
                </a:rPr>
              </a:br>
              <a:endParaRPr lang="en-US" sz="1200">
                <a:solidFill>
                  <a:schemeClr val="bg1"/>
                </a:solidFill>
                <a:latin typeface="Arial Black" pitchFamily="34" charset="0"/>
              </a:endParaRPr>
            </a:p>
            <a:p>
              <a:pPr algn="ctr" defTabSz="915988" eaLnBrk="0" hangingPunct="0"/>
              <a:r>
                <a:rPr lang="en-US" sz="1500">
                  <a:latin typeface="Arial Black" pitchFamily="34" charset="0"/>
                </a:rPr>
                <a:t>Order your poster</a:t>
              </a:r>
              <a:br>
                <a:rPr lang="en-US" sz="1500">
                  <a:latin typeface="Arial Black" pitchFamily="34" charset="0"/>
                </a:rPr>
              </a:br>
              <a:r>
                <a:rPr lang="en-US" sz="1500">
                  <a:latin typeface="Arial Black" pitchFamily="34" charset="0"/>
                </a:rPr>
                <a:t>by 12 pm Eastern</a:t>
              </a:r>
              <a:br>
                <a:rPr lang="en-US" sz="1500">
                  <a:latin typeface="Arial Black" pitchFamily="34" charset="0"/>
                </a:rPr>
              </a:br>
              <a:r>
                <a:rPr lang="en-US" sz="1500">
                  <a:latin typeface="Arial Black" pitchFamily="34" charset="0"/>
                </a:rPr>
                <a:t>and we will ship it </a:t>
              </a:r>
            </a:p>
            <a:p>
              <a:pPr algn="ctr" defTabSz="915988" eaLnBrk="0" hangingPunct="0"/>
              <a:r>
                <a:rPr lang="en-US" sz="1500">
                  <a:latin typeface="Arial Black" pitchFamily="34" charset="0"/>
                </a:rPr>
                <a:t> the same day </a:t>
              </a:r>
              <a:br>
                <a:rPr lang="en-US" sz="1500">
                  <a:latin typeface="Arial Black" pitchFamily="34" charset="0"/>
                </a:rPr>
              </a:br>
              <a:r>
                <a:rPr lang="en-US" sz="900">
                  <a:latin typeface="Arial Narrow" pitchFamily="34" charset="0"/>
                </a:rPr>
                <a:t>When you fill out order form and send files</a:t>
              </a:r>
            </a:p>
            <a:p>
              <a:pPr algn="ctr" defTabSz="915988" eaLnBrk="0" hangingPunct="0"/>
              <a:r>
                <a:rPr lang="en-US" sz="900">
                  <a:latin typeface="Arial Narrow" pitchFamily="34" charset="0"/>
                </a:rPr>
                <a:t> you will receive a confirmation e-mail</a:t>
              </a:r>
            </a:p>
            <a:p>
              <a:pPr algn="ctr" defTabSz="915988" eaLnBrk="0" hangingPunct="0"/>
              <a:endParaRPr lang="en-US" sz="900">
                <a:latin typeface="Arial Narrow" pitchFamily="34" charset="0"/>
              </a:endParaRPr>
            </a:p>
            <a:p>
              <a:pPr algn="ctr" defTabSz="915988" eaLnBrk="0" hangingPunct="0"/>
              <a:endParaRPr lang="en-US" sz="900">
                <a:solidFill>
                  <a:schemeClr val="bg1"/>
                </a:solidFill>
                <a:latin typeface="Arial Black" pitchFamily="34" charset="0"/>
              </a:endParaRPr>
            </a:p>
          </p:txBody>
        </p:sp>
      </p:grpSp>
      <p:sp>
        <p:nvSpPr>
          <p:cNvPr id="10247" name="Oval 7"/>
          <p:cNvSpPr>
            <a:spLocks noChangeArrowheads="1"/>
          </p:cNvSpPr>
          <p:nvPr/>
        </p:nvSpPr>
        <p:spPr bwMode="auto">
          <a:xfrm>
            <a:off x="29438600" y="285750"/>
            <a:ext cx="2411413" cy="192405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55" tIns="45678" rIns="91355" bIns="45678" anchor="ctr"/>
          <a:lstStyle/>
          <a:p>
            <a:pPr algn="ctr" defTabSz="4389438"/>
            <a:r>
              <a:rPr lang="en-US" sz="2800">
                <a:latin typeface="Arial Black" pitchFamily="34" charset="0"/>
              </a:rPr>
              <a:t>LOGO</a:t>
            </a:r>
            <a:br>
              <a:rPr lang="en-US" sz="2800">
                <a:latin typeface="Arial Black" pitchFamily="34" charset="0"/>
              </a:rPr>
            </a:br>
            <a:r>
              <a:rPr lang="en-US" sz="2800">
                <a:latin typeface="Arial Black" pitchFamily="34" charset="0"/>
              </a:rPr>
              <a:t>Goes</a:t>
            </a:r>
          </a:p>
          <a:p>
            <a:pPr algn="ctr" defTabSz="4389438"/>
            <a:r>
              <a:rPr lang="en-US" sz="2800">
                <a:latin typeface="Arial Black" pitchFamily="34" charset="0"/>
              </a:rPr>
              <a:t>Here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2743200" y="304800"/>
            <a:ext cx="27432000" cy="178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15" tIns="45659" rIns="91315" bIns="45659">
            <a:spAutoFit/>
          </a:bodyPr>
          <a:lstStyle/>
          <a:p>
            <a:pPr algn="ctr" defTabSz="915988">
              <a:spcBef>
                <a:spcPct val="50000"/>
              </a:spcBef>
            </a:pPr>
            <a:r>
              <a:rPr lang="en-US" sz="4300">
                <a:latin typeface="Arial Black" pitchFamily="34" charset="0"/>
              </a:rPr>
              <a:t>36x72 Poster Template Prints @ 200% – Poster Title Line</a:t>
            </a:r>
          </a:p>
          <a:p>
            <a:pPr algn="ctr" defTabSz="915988" eaLnBrk="0" hangingPunct="0"/>
            <a:r>
              <a:rPr lang="en-US" sz="4900" b="1"/>
              <a:t> </a:t>
            </a:r>
            <a:r>
              <a:rPr lang="en-US" sz="2800" b="1"/>
              <a:t>Author and contributor names</a:t>
            </a:r>
            <a:br>
              <a:rPr lang="en-US" sz="2800" b="1"/>
            </a:br>
            <a:r>
              <a:rPr lang="en-US" sz="1900" b="1"/>
              <a:t>The names and addresses of the associated institutions</a:t>
            </a:r>
            <a:endParaRPr lang="en-US" sz="1900" i="1">
              <a:latin typeface="Arial Black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Custom Design">
  <a:themeElements>
    <a:clrScheme name="3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8209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8209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3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6_Custom Design">
  <a:themeElements>
    <a:clrScheme name="6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6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8209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8209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6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18</Words>
  <Application>Microsoft Office PowerPoint</Application>
  <PresentationFormat>Custom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Arial Black</vt:lpstr>
      <vt:lpstr>Comic Sans MS</vt:lpstr>
      <vt:lpstr>Arial Narrow</vt:lpstr>
      <vt:lpstr>Times</vt:lpstr>
      <vt:lpstr>Times New Roman</vt:lpstr>
      <vt:lpstr>3_Custom Design</vt:lpstr>
      <vt:lpstr>6_Custom Design</vt:lpstr>
      <vt:lpstr>PowerPoint Presentation</vt:lpstr>
    </vt:vector>
  </TitlesOfParts>
  <Company>P&amp;D Display Graphics, LLC</Company>
  <LinksUpToDate>false</LinksUpToDate>
  <SharedDoc>false</SharedDoc>
  <HyperlinkBase>www.posters4research.com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Perry Stein</dc:creator>
  <dc:description>For output services or help using this template go to:_x000d_
www.posters4research.com_x000d_
copyright of P&amp;D Display Graphics, LLC</dc:description>
  <cp:lastModifiedBy>Perry Stein</cp:lastModifiedBy>
  <cp:revision>9</cp:revision>
  <dcterms:created xsi:type="dcterms:W3CDTF">2007-08-02T19:26:22Z</dcterms:created>
  <dcterms:modified xsi:type="dcterms:W3CDTF">2011-09-28T02:08:19Z</dcterms:modified>
</cp:coreProperties>
</file>