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3"/>
  </p:notesMasterIdLst>
  <p:sldIdLst>
    <p:sldId id="256" r:id="rId2"/>
  </p:sldIdLst>
  <p:sldSz cx="32918400" cy="164592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660"/>
  </p:normalViewPr>
  <p:slideViewPr>
    <p:cSldViewPr>
      <p:cViewPr varScale="1">
        <p:scale>
          <a:sx n="26" d="100"/>
          <a:sy n="26" d="100"/>
        </p:scale>
        <p:origin x="-120" y="-186"/>
      </p:cViewPr>
      <p:guideLst>
        <p:guide orient="horz" pos="5184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0" y="685800"/>
            <a:ext cx="6858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1846AB-DE0A-4ABC-BB44-5CF959F599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6898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518AD0-0C31-437F-9AA2-889BF6ECE031}" type="slidenum">
              <a:rPr lang="en-US"/>
              <a:pPr/>
              <a:t>1</a:t>
            </a:fld>
            <a:endParaRPr lang="en-US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113338"/>
            <a:ext cx="27981275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9326563"/>
            <a:ext cx="2304415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858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41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636588"/>
            <a:ext cx="7859713" cy="1539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636588"/>
            <a:ext cx="23431500" cy="1539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3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625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0575925"/>
            <a:ext cx="27981275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6975475"/>
            <a:ext cx="27981275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3632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3627438"/>
            <a:ext cx="3035300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3627438"/>
            <a:ext cx="3035300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939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8813"/>
            <a:ext cx="29625925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3684588"/>
            <a:ext cx="1454467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5219700"/>
            <a:ext cx="1454467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3684588"/>
            <a:ext cx="14549438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5219700"/>
            <a:ext cx="14549438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33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734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7991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5638"/>
            <a:ext cx="10829925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655638"/>
            <a:ext cx="1840230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3444875"/>
            <a:ext cx="10829925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709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1522075"/>
            <a:ext cx="19751675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470025"/>
            <a:ext cx="19751675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2880975"/>
            <a:ext cx="19751675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367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329184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329184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 descr="Parchment"/>
          <p:cNvSpPr>
            <a:spLocks noChangeArrowheads="1"/>
          </p:cNvSpPr>
          <p:nvPr userDrawn="1"/>
        </p:nvSpPr>
        <p:spPr bwMode="auto">
          <a:xfrm>
            <a:off x="514350" y="2819400"/>
            <a:ext cx="74866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 descr="Parchment"/>
          <p:cNvSpPr>
            <a:spLocks noChangeArrowheads="1"/>
          </p:cNvSpPr>
          <p:nvPr userDrawn="1"/>
        </p:nvSpPr>
        <p:spPr bwMode="auto">
          <a:xfrm>
            <a:off x="8612188" y="2819400"/>
            <a:ext cx="74866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 descr="Parchment"/>
          <p:cNvSpPr>
            <a:spLocks noChangeArrowheads="1"/>
          </p:cNvSpPr>
          <p:nvPr userDrawn="1"/>
        </p:nvSpPr>
        <p:spPr bwMode="auto">
          <a:xfrm>
            <a:off x="16705263" y="2819400"/>
            <a:ext cx="15562262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636588"/>
            <a:ext cx="31443613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55" tIns="26077" rIns="52155" bIns="2607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3627438"/>
            <a:ext cx="6223000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55" tIns="26077" rIns="52155" bIns="2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226" name="Text Box 10"/>
          <p:cNvSpPr txBox="1">
            <a:spLocks noChangeArrowheads="1"/>
          </p:cNvSpPr>
          <p:nvPr userDrawn="1"/>
        </p:nvSpPr>
        <p:spPr bwMode="auto">
          <a:xfrm>
            <a:off x="29337000" y="16154400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3875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420688" indent="-160338" algn="l" defTabSz="523875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650875" indent="-127000" algn="l" defTabSz="523875" rtl="0" fontAlgn="base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915988" indent="-131763" algn="l" defTabSz="523875" rtl="0" fontAlgn="base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11763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16335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0907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25479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0051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760413" y="228600"/>
            <a:ext cx="3257550" cy="2068513"/>
            <a:chOff x="336" y="144"/>
            <a:chExt cx="1632" cy="1121"/>
          </a:xfrm>
        </p:grpSpPr>
        <p:sp>
          <p:nvSpPr>
            <p:cNvPr id="10245" name="AutoShape 5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AutoShape 6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297" tIns="45647" rIns="91297" bIns="45647" anchor="ctr"/>
            <a:lstStyle/>
            <a:p>
              <a:pPr algn="ctr" defTabSz="915988" eaLnBrk="0" hangingPunct="0"/>
              <a:r>
                <a:rPr lang="en-US" sz="9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9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2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Order your poster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by 12 pm Eastern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 the same day 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9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9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900">
                <a:latin typeface="Arial Narrow" pitchFamily="34" charset="0"/>
              </a:endParaRPr>
            </a:p>
            <a:p>
              <a:pPr algn="ctr" defTabSz="915988" eaLnBrk="0" hangingPunct="0"/>
              <a:endParaRPr lang="en-US" sz="9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29438600" y="285750"/>
            <a:ext cx="2411413" cy="192405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2" tIns="45656" rIns="91312" bIns="45656" anchor="ctr"/>
          <a:lstStyle/>
          <a:p>
            <a:pPr algn="ctr" defTabSz="4389438"/>
            <a:r>
              <a:rPr lang="en-US" sz="2800">
                <a:latin typeface="Arial Black" pitchFamily="34" charset="0"/>
              </a:rPr>
              <a:t>LOGO</a:t>
            </a:r>
            <a:br>
              <a:rPr lang="en-US" sz="2800">
                <a:latin typeface="Arial Black" pitchFamily="34" charset="0"/>
              </a:rPr>
            </a:br>
            <a:r>
              <a:rPr lang="en-US" sz="2800">
                <a:latin typeface="Arial Black" pitchFamily="34" charset="0"/>
              </a:rPr>
              <a:t>Goes</a:t>
            </a:r>
          </a:p>
          <a:p>
            <a:pPr algn="ctr" defTabSz="4389438"/>
            <a:r>
              <a:rPr lang="en-US" sz="2800">
                <a:latin typeface="Arial Black" pitchFamily="34" charset="0"/>
              </a:rPr>
              <a:t>Here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743200" y="304800"/>
            <a:ext cx="27432000" cy="178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72" tIns="45641" rIns="91272" bIns="45641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4300">
                <a:latin typeface="Arial Black" pitchFamily="34" charset="0"/>
              </a:rPr>
              <a:t>36x72 Poster Template Prints @ 200% – Poster Title Line</a:t>
            </a:r>
          </a:p>
          <a:p>
            <a:pPr algn="ctr" defTabSz="915988" eaLnBrk="0" hangingPunct="0"/>
            <a:r>
              <a:rPr lang="en-US" sz="4900" b="1"/>
              <a:t> </a:t>
            </a:r>
            <a:r>
              <a:rPr lang="en-US" sz="2800" b="1"/>
              <a:t>Author and contributor names</a:t>
            </a:r>
            <a:br>
              <a:rPr lang="en-US" sz="2800" b="1"/>
            </a:br>
            <a:r>
              <a:rPr lang="en-US" sz="1900" b="1"/>
              <a:t>The names and addresses of the associated institutions</a:t>
            </a:r>
            <a:endParaRPr lang="en-US" sz="19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18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Comic Sans MS</vt:lpstr>
      <vt:lpstr>Arial Narrow</vt:lpstr>
      <vt:lpstr>Times</vt:lpstr>
      <vt:lpstr>Times New Roman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10</cp:revision>
  <dcterms:created xsi:type="dcterms:W3CDTF">2007-08-02T19:26:22Z</dcterms:created>
  <dcterms:modified xsi:type="dcterms:W3CDTF">2011-09-28T02:08:42Z</dcterms:modified>
</cp:coreProperties>
</file>