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  <p:sldMasterId id="2147483653" r:id="rId3"/>
    <p:sldMasterId id="2147483654" r:id="rId4"/>
  </p:sldMasterIdLst>
  <p:notesMasterIdLst>
    <p:notesMasterId r:id="rId6"/>
  </p:notesMasterIdLst>
  <p:sldIdLst>
    <p:sldId id="256" r:id="rId5"/>
  </p:sldIdLst>
  <p:sldSz cx="51206400" cy="384048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0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0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0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0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01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01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01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01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12" d="100"/>
          <a:sy n="12" d="100"/>
        </p:scale>
        <p:origin x="-678" y="-24"/>
      </p:cViewPr>
      <p:guideLst>
        <p:guide orient="horz" pos="12096"/>
        <p:guide pos="161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07AD65D-68AE-462D-95D5-9BF40177F3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1195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0B8ADC-C75A-4C1A-83D0-8A937E1D9857}" type="slidenum">
              <a:rPr lang="en-US"/>
              <a:pPr/>
              <a:t>1</a:t>
            </a:fld>
            <a:endParaRPr lang="en-US"/>
          </a:p>
        </p:txBody>
      </p:sp>
      <p:sp>
        <p:nvSpPr>
          <p:cNvPr id="10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3" y="11930063"/>
            <a:ext cx="43526075" cy="82327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21763038"/>
            <a:ext cx="35845750" cy="9813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253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402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806313" y="1484313"/>
            <a:ext cx="12226925" cy="350885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20775" y="1484313"/>
            <a:ext cx="36533138" cy="350885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5498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3" y="11930063"/>
            <a:ext cx="43526075" cy="82327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21763038"/>
            <a:ext cx="35845750" cy="9813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354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041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0" y="24679275"/>
            <a:ext cx="43526075" cy="7626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0" y="16278225"/>
            <a:ext cx="43526075" cy="84010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43674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09775" y="7485063"/>
            <a:ext cx="6648450" cy="28936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0625" y="7485063"/>
            <a:ext cx="6648450" cy="28936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541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538288"/>
            <a:ext cx="46085125" cy="640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8" y="8596313"/>
            <a:ext cx="22625050" cy="3582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8" y="12179300"/>
            <a:ext cx="22625050" cy="221265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8596313"/>
            <a:ext cx="22632988" cy="3582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12179300"/>
            <a:ext cx="22632988" cy="221265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0561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9456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71992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528763"/>
            <a:ext cx="16846550" cy="65071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528763"/>
            <a:ext cx="28625800" cy="327771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8" y="8035925"/>
            <a:ext cx="16846550" cy="26269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8813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9294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5" y="26882725"/>
            <a:ext cx="30724475" cy="3175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5" y="3432175"/>
            <a:ext cx="30724475" cy="23042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5" y="30057725"/>
            <a:ext cx="30724475" cy="45069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67263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7526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806313" y="1484313"/>
            <a:ext cx="12226925" cy="3493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20775" y="1484313"/>
            <a:ext cx="36533138" cy="3493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1744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3" y="11930063"/>
            <a:ext cx="43526075" cy="82327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21763038"/>
            <a:ext cx="35845750" cy="9813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6876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778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0" y="24679275"/>
            <a:ext cx="43526075" cy="7626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0" y="16278225"/>
            <a:ext cx="43526075" cy="84010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72676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09775" y="8462963"/>
            <a:ext cx="4764088" cy="28936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6263" y="8462963"/>
            <a:ext cx="4764087" cy="28936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0064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538288"/>
            <a:ext cx="46085125" cy="640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8" y="8596313"/>
            <a:ext cx="22625050" cy="3582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8" y="12179300"/>
            <a:ext cx="22625050" cy="221265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8596313"/>
            <a:ext cx="22632988" cy="3582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12179300"/>
            <a:ext cx="22632988" cy="221265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4053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07861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0813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0" y="24679275"/>
            <a:ext cx="43526075" cy="7626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0" y="16278225"/>
            <a:ext cx="43526075" cy="84010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057045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528763"/>
            <a:ext cx="16846550" cy="65071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528763"/>
            <a:ext cx="28625800" cy="327771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8" y="8035925"/>
            <a:ext cx="16846550" cy="26269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956446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5" y="26882725"/>
            <a:ext cx="30724475" cy="3175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5" y="3432175"/>
            <a:ext cx="30724475" cy="23042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5" y="30057725"/>
            <a:ext cx="30724475" cy="45069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2426218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3083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806313" y="1484313"/>
            <a:ext cx="12226925" cy="35915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20775" y="1484313"/>
            <a:ext cx="36533138" cy="35915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35233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3" y="11930063"/>
            <a:ext cx="43526075" cy="82327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21763038"/>
            <a:ext cx="35845750" cy="9813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7483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32378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0" y="24679275"/>
            <a:ext cx="43526075" cy="7626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0" y="16278225"/>
            <a:ext cx="43526075" cy="84010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88862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09775" y="8462963"/>
            <a:ext cx="4764088" cy="28936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6263" y="8462963"/>
            <a:ext cx="4764087" cy="28936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51216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538288"/>
            <a:ext cx="46085125" cy="640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8" y="8596313"/>
            <a:ext cx="22625050" cy="3582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8" y="12179300"/>
            <a:ext cx="22625050" cy="221265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8596313"/>
            <a:ext cx="22632988" cy="3582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12179300"/>
            <a:ext cx="22632988" cy="221265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69666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630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09775" y="7334250"/>
            <a:ext cx="23490238" cy="29238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52413" y="7334250"/>
            <a:ext cx="23491825" cy="29238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19963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89069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528763"/>
            <a:ext cx="16846550" cy="65071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528763"/>
            <a:ext cx="28625800" cy="327771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8" y="8035925"/>
            <a:ext cx="16846550" cy="26269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961321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5" y="26882725"/>
            <a:ext cx="30724475" cy="3175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5" y="3432175"/>
            <a:ext cx="30724475" cy="23042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5" y="30057725"/>
            <a:ext cx="30724475" cy="45069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8305588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21353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806313" y="1484313"/>
            <a:ext cx="12226925" cy="35915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20775" y="1484313"/>
            <a:ext cx="36533138" cy="35915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262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538288"/>
            <a:ext cx="46085125" cy="640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8" y="8596313"/>
            <a:ext cx="22625050" cy="3582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8" y="12179300"/>
            <a:ext cx="22625050" cy="221265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8596313"/>
            <a:ext cx="22632988" cy="3582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12179300"/>
            <a:ext cx="22632988" cy="221265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105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740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1767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528763"/>
            <a:ext cx="16846550" cy="65071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528763"/>
            <a:ext cx="28625800" cy="327771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8" y="8035925"/>
            <a:ext cx="16846550" cy="26269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58217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5" y="26882725"/>
            <a:ext cx="30724475" cy="3175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5" y="3432175"/>
            <a:ext cx="30724475" cy="23042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5" y="30057725"/>
            <a:ext cx="30724475" cy="45069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9850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 userDrawn="1"/>
        </p:nvSpPr>
        <p:spPr bwMode="auto">
          <a:xfrm>
            <a:off x="0" y="5778500"/>
            <a:ext cx="51206400" cy="326263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ChangeArrowheads="1"/>
          </p:cNvSpPr>
          <p:nvPr userDrawn="1"/>
        </p:nvSpPr>
        <p:spPr bwMode="auto">
          <a:xfrm>
            <a:off x="0" y="0"/>
            <a:ext cx="51206400" cy="556577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Rectangle 4" descr="Parchment"/>
          <p:cNvSpPr>
            <a:spLocks noChangeArrowheads="1"/>
          </p:cNvSpPr>
          <p:nvPr userDrawn="1"/>
        </p:nvSpPr>
        <p:spPr bwMode="auto">
          <a:xfrm>
            <a:off x="915988" y="6578600"/>
            <a:ext cx="49401412" cy="309721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 userDrawn="1"/>
        </p:nvSpPr>
        <p:spPr bwMode="auto">
          <a:xfrm>
            <a:off x="0" y="5600700"/>
            <a:ext cx="51206400" cy="150813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120775" y="1484313"/>
            <a:ext cx="48912463" cy="2570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6501" tIns="53250" rIns="106501" bIns="532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09775" y="7334250"/>
            <a:ext cx="47134463" cy="2923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6501" tIns="53250" rIns="106501" bIns="532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5128" name="Text Box 8"/>
          <p:cNvSpPr txBox="1">
            <a:spLocks noChangeArrowheads="1"/>
          </p:cNvSpPr>
          <p:nvPr userDrawn="1"/>
        </p:nvSpPr>
        <p:spPr bwMode="auto">
          <a:xfrm>
            <a:off x="46704250" y="37749163"/>
            <a:ext cx="3511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+mj-lt"/>
          <a:ea typeface="+mj-ea"/>
          <a:cs typeface="+mj-cs"/>
        </a:defRPr>
      </a:lvl1pPr>
      <a:lvl2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2pPr>
      <a:lvl3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3pPr>
      <a:lvl4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4pPr>
      <a:lvl5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5pPr>
      <a:lvl6pPr marL="4572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6pPr>
      <a:lvl7pPr marL="9144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7pPr>
      <a:lvl8pPr marL="13716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8pPr>
      <a:lvl9pPr marL="18288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9pPr>
    </p:titleStyle>
    <p:bodyStyle>
      <a:lvl1pPr marL="400050" indent="-400050" algn="l" defTabSz="1066800" rtl="0" fontAlgn="base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  <a:ea typeface="+mn-ea"/>
          <a:cs typeface="+mn-cs"/>
        </a:defRPr>
      </a:lvl1pPr>
      <a:lvl2pPr marL="862013" indent="-328613" algn="l" defTabSz="1066800" rtl="0" fontAlgn="base">
        <a:spcBef>
          <a:spcPct val="20000"/>
        </a:spcBef>
        <a:spcAft>
          <a:spcPct val="0"/>
        </a:spcAft>
        <a:buChar char="–"/>
        <a:defRPr sz="3400">
          <a:solidFill>
            <a:schemeClr val="tx1"/>
          </a:solidFill>
          <a:latin typeface="+mn-lt"/>
        </a:defRPr>
      </a:lvl2pPr>
      <a:lvl3pPr marL="1333500" indent="-266700" algn="l" defTabSz="1066800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</a:defRPr>
      </a:lvl3pPr>
      <a:lvl4pPr marL="1866900" indent="-266700" algn="l" defTabSz="1066800" rtl="0" fontAlgn="base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4003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8575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33147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37719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42291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 userDrawn="1"/>
        </p:nvSpPr>
        <p:spPr bwMode="auto">
          <a:xfrm>
            <a:off x="0" y="5778500"/>
            <a:ext cx="51206400" cy="326263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ChangeArrowheads="1"/>
          </p:cNvSpPr>
          <p:nvPr userDrawn="1"/>
        </p:nvSpPr>
        <p:spPr bwMode="auto">
          <a:xfrm>
            <a:off x="0" y="0"/>
            <a:ext cx="51206400" cy="556577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Rectangle 4"/>
          <p:cNvSpPr>
            <a:spLocks noChangeArrowheads="1"/>
          </p:cNvSpPr>
          <p:nvPr userDrawn="1"/>
        </p:nvSpPr>
        <p:spPr bwMode="auto">
          <a:xfrm>
            <a:off x="0" y="5600700"/>
            <a:ext cx="51206400" cy="150813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Rectangle 5" descr="Parchment"/>
          <p:cNvSpPr>
            <a:spLocks noChangeArrowheads="1"/>
          </p:cNvSpPr>
          <p:nvPr userDrawn="1"/>
        </p:nvSpPr>
        <p:spPr bwMode="auto">
          <a:xfrm>
            <a:off x="800100" y="6418263"/>
            <a:ext cx="15913100" cy="30973712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120775" y="1484313"/>
            <a:ext cx="48912463" cy="2570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6490" tIns="53239" rIns="106490" bIns="5323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09775" y="7485063"/>
            <a:ext cx="13449300" cy="2893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6490" tIns="53239" rIns="106490" bIns="532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6152" name="Rectangle 8" descr="Parchment"/>
          <p:cNvSpPr>
            <a:spLocks noChangeArrowheads="1"/>
          </p:cNvSpPr>
          <p:nvPr userDrawn="1"/>
        </p:nvSpPr>
        <p:spPr bwMode="auto">
          <a:xfrm>
            <a:off x="17637125" y="6418263"/>
            <a:ext cx="15913100" cy="30973712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Rectangle 9" descr="Parchment"/>
          <p:cNvSpPr>
            <a:spLocks noChangeArrowheads="1"/>
          </p:cNvSpPr>
          <p:nvPr userDrawn="1"/>
        </p:nvSpPr>
        <p:spPr bwMode="auto">
          <a:xfrm>
            <a:off x="34475738" y="6418263"/>
            <a:ext cx="15913100" cy="30973712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Text Box 10"/>
          <p:cNvSpPr txBox="1">
            <a:spLocks noChangeArrowheads="1"/>
          </p:cNvSpPr>
          <p:nvPr userDrawn="1"/>
        </p:nvSpPr>
        <p:spPr bwMode="auto">
          <a:xfrm>
            <a:off x="46704250" y="37749163"/>
            <a:ext cx="3511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+mj-lt"/>
          <a:ea typeface="+mj-ea"/>
          <a:cs typeface="+mj-cs"/>
        </a:defRPr>
      </a:lvl1pPr>
      <a:lvl2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2pPr>
      <a:lvl3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3pPr>
      <a:lvl4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4pPr>
      <a:lvl5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5pPr>
      <a:lvl6pPr marL="4572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6pPr>
      <a:lvl7pPr marL="9144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7pPr>
      <a:lvl8pPr marL="13716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8pPr>
      <a:lvl9pPr marL="18288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9pPr>
    </p:titleStyle>
    <p:bodyStyle>
      <a:lvl1pPr marL="400050" indent="-400050" algn="l" defTabSz="1066800" rtl="0" fontAlgn="base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  <a:ea typeface="+mn-ea"/>
          <a:cs typeface="+mn-cs"/>
        </a:defRPr>
      </a:lvl1pPr>
      <a:lvl2pPr marL="862013" indent="-328613" algn="l" defTabSz="1066800" rtl="0" fontAlgn="base">
        <a:spcBef>
          <a:spcPct val="20000"/>
        </a:spcBef>
        <a:spcAft>
          <a:spcPct val="0"/>
        </a:spcAft>
        <a:buChar char="–"/>
        <a:defRPr sz="3400">
          <a:solidFill>
            <a:schemeClr val="tx1"/>
          </a:solidFill>
          <a:latin typeface="+mn-lt"/>
        </a:defRPr>
      </a:lvl2pPr>
      <a:lvl3pPr marL="1333500" indent="-266700" algn="l" defTabSz="1066800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</a:defRPr>
      </a:lvl3pPr>
      <a:lvl4pPr marL="1866900" indent="-266700" algn="l" defTabSz="1066800" rtl="0" fontAlgn="base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4003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8575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33147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37719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42291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 userDrawn="1"/>
        </p:nvSpPr>
        <p:spPr bwMode="auto">
          <a:xfrm>
            <a:off x="0" y="5778500"/>
            <a:ext cx="51206400" cy="326263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ChangeArrowheads="1"/>
          </p:cNvSpPr>
          <p:nvPr userDrawn="1"/>
        </p:nvSpPr>
        <p:spPr bwMode="auto">
          <a:xfrm>
            <a:off x="0" y="0"/>
            <a:ext cx="51206400" cy="556577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4"/>
          <p:cNvSpPr>
            <a:spLocks noChangeArrowheads="1"/>
          </p:cNvSpPr>
          <p:nvPr userDrawn="1"/>
        </p:nvSpPr>
        <p:spPr bwMode="auto">
          <a:xfrm>
            <a:off x="0" y="5600700"/>
            <a:ext cx="51206400" cy="150813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 descr="Parchment"/>
          <p:cNvSpPr>
            <a:spLocks noChangeArrowheads="1"/>
          </p:cNvSpPr>
          <p:nvPr userDrawn="1"/>
        </p:nvSpPr>
        <p:spPr bwMode="auto">
          <a:xfrm>
            <a:off x="773113" y="6578600"/>
            <a:ext cx="24269700" cy="309721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 descr="Parchment"/>
          <p:cNvSpPr>
            <a:spLocks noChangeArrowheads="1"/>
          </p:cNvSpPr>
          <p:nvPr userDrawn="1"/>
        </p:nvSpPr>
        <p:spPr bwMode="auto">
          <a:xfrm>
            <a:off x="25985788" y="6578600"/>
            <a:ext cx="11645900" cy="309721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Rectangle 7" descr="Parchment"/>
          <p:cNvSpPr>
            <a:spLocks noChangeArrowheads="1"/>
          </p:cNvSpPr>
          <p:nvPr userDrawn="1"/>
        </p:nvSpPr>
        <p:spPr bwMode="auto">
          <a:xfrm>
            <a:off x="38582600" y="6578600"/>
            <a:ext cx="11645900" cy="309721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120775" y="1484313"/>
            <a:ext cx="48912463" cy="2570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6478" tIns="53234" rIns="106478" bIns="5323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09775" y="8462963"/>
            <a:ext cx="9680575" cy="2893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6478" tIns="53234" rIns="106478" bIns="532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7178" name="Text Box 10"/>
          <p:cNvSpPr txBox="1">
            <a:spLocks noChangeArrowheads="1"/>
          </p:cNvSpPr>
          <p:nvPr userDrawn="1"/>
        </p:nvSpPr>
        <p:spPr bwMode="auto">
          <a:xfrm>
            <a:off x="46704250" y="37749163"/>
            <a:ext cx="3511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+mj-lt"/>
          <a:ea typeface="+mj-ea"/>
          <a:cs typeface="+mj-cs"/>
        </a:defRPr>
      </a:lvl1pPr>
      <a:lvl2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2pPr>
      <a:lvl3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3pPr>
      <a:lvl4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4pPr>
      <a:lvl5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5pPr>
      <a:lvl6pPr marL="4572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6pPr>
      <a:lvl7pPr marL="9144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7pPr>
      <a:lvl8pPr marL="13716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8pPr>
      <a:lvl9pPr marL="18288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9pPr>
    </p:titleStyle>
    <p:bodyStyle>
      <a:lvl1pPr marL="400050" indent="-400050" algn="l" defTabSz="1066800" rtl="0" fontAlgn="base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  <a:ea typeface="+mn-ea"/>
          <a:cs typeface="+mn-cs"/>
        </a:defRPr>
      </a:lvl1pPr>
      <a:lvl2pPr marL="862013" indent="-328613" algn="l" defTabSz="1066800" rtl="0" fontAlgn="base">
        <a:spcBef>
          <a:spcPct val="20000"/>
        </a:spcBef>
        <a:spcAft>
          <a:spcPct val="0"/>
        </a:spcAft>
        <a:buChar char="–"/>
        <a:defRPr sz="3400">
          <a:solidFill>
            <a:schemeClr val="tx1"/>
          </a:solidFill>
          <a:latin typeface="+mn-lt"/>
        </a:defRPr>
      </a:lvl2pPr>
      <a:lvl3pPr marL="1333500" indent="-266700" algn="l" defTabSz="1066800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</a:defRPr>
      </a:lvl3pPr>
      <a:lvl4pPr marL="1866900" indent="-266700" algn="l" defTabSz="1066800" rtl="0" fontAlgn="base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4003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8575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33147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37719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42291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 userDrawn="1"/>
        </p:nvSpPr>
        <p:spPr bwMode="auto">
          <a:xfrm>
            <a:off x="0" y="5778500"/>
            <a:ext cx="51206400" cy="326263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 userDrawn="1"/>
        </p:nvSpPr>
        <p:spPr bwMode="auto">
          <a:xfrm>
            <a:off x="0" y="0"/>
            <a:ext cx="51206400" cy="556577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 userDrawn="1"/>
        </p:nvSpPr>
        <p:spPr bwMode="auto">
          <a:xfrm>
            <a:off x="0" y="5600700"/>
            <a:ext cx="51206400" cy="150813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 descr="Parchment"/>
          <p:cNvSpPr>
            <a:spLocks noChangeArrowheads="1"/>
          </p:cNvSpPr>
          <p:nvPr userDrawn="1"/>
        </p:nvSpPr>
        <p:spPr bwMode="auto">
          <a:xfrm>
            <a:off x="800100" y="6578600"/>
            <a:ext cx="11645900" cy="309721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 descr="Parchment"/>
          <p:cNvSpPr>
            <a:spLocks noChangeArrowheads="1"/>
          </p:cNvSpPr>
          <p:nvPr userDrawn="1"/>
        </p:nvSpPr>
        <p:spPr bwMode="auto">
          <a:xfrm>
            <a:off x="13396913" y="6578600"/>
            <a:ext cx="11645900" cy="309721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 descr="Parchment"/>
          <p:cNvSpPr>
            <a:spLocks noChangeArrowheads="1"/>
          </p:cNvSpPr>
          <p:nvPr userDrawn="1"/>
        </p:nvSpPr>
        <p:spPr bwMode="auto">
          <a:xfrm>
            <a:off x="25985788" y="6578600"/>
            <a:ext cx="24207787" cy="309721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120775" y="1484313"/>
            <a:ext cx="48912463" cy="2570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6467" tIns="53228" rIns="106467" bIns="5322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09775" y="8462963"/>
            <a:ext cx="9680575" cy="2893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6467" tIns="53228" rIns="106467" bIns="532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202" name="Text Box 10"/>
          <p:cNvSpPr txBox="1">
            <a:spLocks noChangeArrowheads="1"/>
          </p:cNvSpPr>
          <p:nvPr userDrawn="1"/>
        </p:nvSpPr>
        <p:spPr bwMode="auto">
          <a:xfrm>
            <a:off x="46704250" y="37749163"/>
            <a:ext cx="3511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+mj-lt"/>
          <a:ea typeface="+mj-ea"/>
          <a:cs typeface="+mj-cs"/>
        </a:defRPr>
      </a:lvl1pPr>
      <a:lvl2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2pPr>
      <a:lvl3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3pPr>
      <a:lvl4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4pPr>
      <a:lvl5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5pPr>
      <a:lvl6pPr marL="4572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6pPr>
      <a:lvl7pPr marL="9144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7pPr>
      <a:lvl8pPr marL="13716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8pPr>
      <a:lvl9pPr marL="18288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9pPr>
    </p:titleStyle>
    <p:bodyStyle>
      <a:lvl1pPr marL="400050" indent="-400050" algn="l" defTabSz="1066800" rtl="0" fontAlgn="base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  <a:ea typeface="+mn-ea"/>
          <a:cs typeface="+mn-cs"/>
        </a:defRPr>
      </a:lvl1pPr>
      <a:lvl2pPr marL="862013" indent="-328613" algn="l" defTabSz="1066800" rtl="0" fontAlgn="base">
        <a:spcBef>
          <a:spcPct val="20000"/>
        </a:spcBef>
        <a:spcAft>
          <a:spcPct val="0"/>
        </a:spcAft>
        <a:buChar char="–"/>
        <a:defRPr sz="3400">
          <a:solidFill>
            <a:schemeClr val="tx1"/>
          </a:solidFill>
          <a:latin typeface="+mn-lt"/>
        </a:defRPr>
      </a:lvl2pPr>
      <a:lvl3pPr marL="1333500" indent="-266700" algn="l" defTabSz="1066800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</a:defRPr>
      </a:lvl3pPr>
      <a:lvl4pPr marL="1866900" indent="-266700" algn="l" defTabSz="1066800" rtl="0" fontAlgn="base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4003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8575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33147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37719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42291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516188" y="1146175"/>
            <a:ext cx="46040675" cy="315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91" tIns="45651" rIns="91291" bIns="45651">
            <a:spAutoFit/>
          </a:bodyPr>
          <a:lstStyle/>
          <a:p>
            <a:pPr algn="ctr" defTabSz="915988">
              <a:spcBef>
                <a:spcPct val="50000"/>
              </a:spcBef>
            </a:pPr>
            <a:r>
              <a:rPr lang="en-US" sz="9500">
                <a:latin typeface="Arial Black" pitchFamily="34" charset="0"/>
              </a:rPr>
              <a:t>42x56 Poster Template – Poster Title Line</a:t>
            </a:r>
          </a:p>
          <a:p>
            <a:pPr algn="ctr" defTabSz="915988" eaLnBrk="0" hangingPunct="0"/>
            <a:r>
              <a:rPr lang="en-US" sz="5600" b="1"/>
              <a:t> Author and contributor names</a:t>
            </a:r>
            <a:br>
              <a:rPr lang="en-US" sz="5600" b="1"/>
            </a:br>
            <a:r>
              <a:rPr lang="en-US" sz="5000" b="1"/>
              <a:t>The names and addresses of the associated institutions</a:t>
            </a:r>
            <a:endParaRPr lang="en-US" sz="5000" i="1">
              <a:latin typeface="Arial Black" pitchFamily="34" charset="0"/>
            </a:endParaRPr>
          </a:p>
        </p:txBody>
      </p:sp>
      <p:sp>
        <p:nvSpPr>
          <p:cNvPr id="2053" name="Oval 5"/>
          <p:cNvSpPr>
            <a:spLocks noChangeArrowheads="1"/>
          </p:cNvSpPr>
          <p:nvPr/>
        </p:nvSpPr>
        <p:spPr bwMode="auto">
          <a:xfrm>
            <a:off x="45356463" y="844550"/>
            <a:ext cx="4098925" cy="409892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25" tIns="45668" rIns="91325" bIns="45668" anchor="ctr"/>
          <a:lstStyle/>
          <a:p>
            <a:pPr algn="ctr" defTabSz="4391025"/>
            <a:r>
              <a:rPr lang="en-US" sz="5600">
                <a:latin typeface="Arial Black" pitchFamily="34" charset="0"/>
              </a:rPr>
              <a:t>LOGO</a:t>
            </a:r>
          </a:p>
          <a:p>
            <a:pPr algn="ctr" defTabSz="4391025"/>
            <a:r>
              <a:rPr lang="en-US" sz="5600">
                <a:latin typeface="Arial Black" pitchFamily="34" charset="0"/>
              </a:rPr>
              <a:t>Goes</a:t>
            </a:r>
          </a:p>
          <a:p>
            <a:pPr algn="ctr" defTabSz="4391025"/>
            <a:r>
              <a:rPr lang="en-US" sz="5600">
                <a:latin typeface="Arial Black" pitchFamily="34" charset="0"/>
              </a:rPr>
              <a:t>Here</a:t>
            </a:r>
          </a:p>
        </p:txBody>
      </p:sp>
      <p:grpSp>
        <p:nvGrpSpPr>
          <p:cNvPr id="2054" name="Group 6"/>
          <p:cNvGrpSpPr>
            <a:grpSpLocks/>
          </p:cNvGrpSpPr>
          <p:nvPr/>
        </p:nvGrpSpPr>
        <p:grpSpPr bwMode="auto">
          <a:xfrm>
            <a:off x="1066800" y="276225"/>
            <a:ext cx="7591425" cy="5137150"/>
            <a:chOff x="24384" y="17520"/>
            <a:chExt cx="2688" cy="1865"/>
          </a:xfrm>
        </p:grpSpPr>
        <p:sp>
          <p:nvSpPr>
            <p:cNvPr id="2055" name="AutoShape 7"/>
            <p:cNvSpPr>
              <a:spLocks noChangeArrowheads="1"/>
            </p:cNvSpPr>
            <p:nvPr/>
          </p:nvSpPr>
          <p:spPr bwMode="auto">
            <a:xfrm>
              <a:off x="24384" y="17520"/>
              <a:ext cx="2688" cy="1848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6" name="AutoShape 8"/>
            <p:cNvSpPr>
              <a:spLocks noChangeArrowheads="1"/>
            </p:cNvSpPr>
            <p:nvPr/>
          </p:nvSpPr>
          <p:spPr bwMode="auto">
            <a:xfrm>
              <a:off x="24643" y="17543"/>
              <a:ext cx="2135" cy="1842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319" tIns="45657" rIns="91319" bIns="45657" anchor="ctr"/>
            <a:lstStyle/>
            <a:p>
              <a:pPr algn="ctr" defTabSz="915988" eaLnBrk="0" hangingPunct="0"/>
              <a:r>
                <a:rPr lang="en-US" sz="17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7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22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defTabSz="915988" eaLnBrk="0" hangingPunct="0"/>
              <a:r>
                <a:rPr lang="en-US" sz="3400">
                  <a:latin typeface="Arial Black" pitchFamily="34" charset="0"/>
                </a:rPr>
                <a:t>Order your poster</a:t>
              </a:r>
              <a:br>
                <a:rPr lang="en-US" sz="3400">
                  <a:latin typeface="Arial Black" pitchFamily="34" charset="0"/>
                </a:rPr>
              </a:br>
              <a:r>
                <a:rPr lang="en-US" sz="3400">
                  <a:latin typeface="Arial Black" pitchFamily="34" charset="0"/>
                </a:rPr>
                <a:t>by 12 pm Eastern</a:t>
              </a:r>
              <a:br>
                <a:rPr lang="en-US" sz="3400">
                  <a:latin typeface="Arial Black" pitchFamily="34" charset="0"/>
                </a:rPr>
              </a:br>
              <a:r>
                <a:rPr lang="en-US" sz="3400">
                  <a:latin typeface="Arial Black" pitchFamily="34" charset="0"/>
                </a:rPr>
                <a:t>and we will ship it </a:t>
              </a:r>
            </a:p>
            <a:p>
              <a:pPr algn="ctr" defTabSz="915988" eaLnBrk="0" hangingPunct="0"/>
              <a:r>
                <a:rPr lang="en-US" sz="3400">
                  <a:latin typeface="Arial Black" pitchFamily="34" charset="0"/>
                </a:rPr>
                <a:t> the same day</a:t>
              </a:r>
              <a:r>
                <a:rPr lang="en-US" sz="1700">
                  <a:latin typeface="Arial Black" pitchFamily="34" charset="0"/>
                </a:rPr>
                <a:t> </a:t>
              </a:r>
              <a:br>
                <a:rPr lang="en-US" sz="1700">
                  <a:latin typeface="Arial Black" pitchFamily="34" charset="0"/>
                </a:rPr>
              </a:br>
              <a:r>
                <a:rPr lang="en-US" sz="2200">
                  <a:latin typeface="Arial Narrow" pitchFamily="34" charset="0"/>
                </a:rPr>
                <a:t>When you fill out order form and send files</a:t>
              </a:r>
            </a:p>
            <a:p>
              <a:pPr algn="ctr" defTabSz="915988" eaLnBrk="0" hangingPunct="0"/>
              <a:r>
                <a:rPr lang="en-US" sz="2200">
                  <a:latin typeface="Arial Narrow" pitchFamily="34" charset="0"/>
                </a:rPr>
                <a:t> you will receive a confirmation e-mail</a:t>
              </a:r>
            </a:p>
            <a:p>
              <a:pPr algn="ctr" defTabSz="915988" eaLnBrk="0" hangingPunct="0"/>
              <a:endParaRPr lang="en-US" sz="2200">
                <a:latin typeface="Arial Narrow" pitchFamily="34" charset="0"/>
              </a:endParaRPr>
            </a:p>
            <a:p>
              <a:pPr algn="ctr" defTabSz="915988" eaLnBrk="0" hangingPunct="0"/>
              <a:endParaRPr lang="en-US" sz="280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4_Custom Design">
  <a:themeElements>
    <a:clrScheme name="4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1212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1212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4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Custom Design">
  <a:themeElements>
    <a:clrScheme name="5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1212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1212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5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1212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1212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1212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1212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16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Arial Black</vt:lpstr>
      <vt:lpstr>Comic Sans MS</vt:lpstr>
      <vt:lpstr>Times New Roman</vt:lpstr>
      <vt:lpstr>Arial Narrow</vt:lpstr>
      <vt:lpstr>Times</vt:lpstr>
      <vt:lpstr>4_Custom Design</vt:lpstr>
      <vt:lpstr>5_Custom Design</vt:lpstr>
      <vt:lpstr>2_Custom Design</vt:lpstr>
      <vt:lpstr>3_Custom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7</cp:revision>
  <dcterms:created xsi:type="dcterms:W3CDTF">2007-08-03T00:14:33Z</dcterms:created>
  <dcterms:modified xsi:type="dcterms:W3CDTF">2011-09-28T02:10:28Z</dcterms:modified>
</cp:coreProperties>
</file>