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1" r:id="rId2"/>
    <p:sldMasterId id="2147483652" r:id="rId3"/>
    <p:sldMasterId id="2147483653" r:id="rId4"/>
    <p:sldMasterId id="2147483654" r:id="rId5"/>
    <p:sldMasterId id="2147483655" r:id="rId6"/>
  </p:sldMasterIdLst>
  <p:notesMasterIdLst>
    <p:notesMasterId r:id="rId8"/>
  </p:notesMasterIdLst>
  <p:sldIdLst>
    <p:sldId id="256" r:id="rId7"/>
  </p:sldIdLst>
  <p:sldSz cx="41148000" cy="192024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6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6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6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6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6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6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6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6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68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20" d="100"/>
          <a:sy n="20" d="100"/>
        </p:scale>
        <p:origin x="-228" y="-342"/>
      </p:cViewPr>
      <p:guideLst>
        <p:guide orient="horz" pos="6048"/>
        <p:guide pos="129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-244475" y="685800"/>
            <a:ext cx="73469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29D6DF1-2A35-42A0-A09B-C0650591862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5100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93B12D-07D5-4799-A630-246DF17DC27F}" type="slidenum">
              <a:rPr lang="en-US"/>
              <a:pPr/>
              <a:t>1</a:t>
            </a:fld>
            <a:endParaRPr lang="en-US"/>
          </a:p>
        </p:txBody>
      </p:sp>
      <p:sp>
        <p:nvSpPr>
          <p:cNvPr id="112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86100" y="5965825"/>
            <a:ext cx="34975800" cy="411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72200" y="10880725"/>
            <a:ext cx="28803600" cy="4908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538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574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379988" y="742950"/>
            <a:ext cx="9825037" cy="17459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0113" y="742950"/>
            <a:ext cx="29327475" cy="174593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4359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86100" y="5965825"/>
            <a:ext cx="34975800" cy="411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72200" y="10880725"/>
            <a:ext cx="28803600" cy="4908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2205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7959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1200" y="12339638"/>
            <a:ext cx="34975800" cy="381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51200" y="8139113"/>
            <a:ext cx="34975800" cy="4200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618848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14488" y="4232275"/>
            <a:ext cx="3813175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80063" y="4232275"/>
            <a:ext cx="3814762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210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768350"/>
            <a:ext cx="37033200" cy="3200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4298950"/>
            <a:ext cx="18181638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57400" y="6089650"/>
            <a:ext cx="18181638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902613" y="4298950"/>
            <a:ext cx="18187987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902613" y="6089650"/>
            <a:ext cx="18187987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1838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469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12205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765175"/>
            <a:ext cx="13538200" cy="32527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87725" y="765175"/>
            <a:ext cx="23002875" cy="16387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7400" y="4017963"/>
            <a:ext cx="13538200" cy="131349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06457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5055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6088" y="13441363"/>
            <a:ext cx="24688800" cy="1587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066088" y="1716088"/>
            <a:ext cx="24688800" cy="115204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6088" y="15028863"/>
            <a:ext cx="24688800" cy="2252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55205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517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379988" y="742950"/>
            <a:ext cx="9825037" cy="179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0113" y="742950"/>
            <a:ext cx="29327475" cy="179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5634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86100" y="5965825"/>
            <a:ext cx="34975800" cy="411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72200" y="10880725"/>
            <a:ext cx="28803600" cy="4908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84373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50803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1200" y="12339638"/>
            <a:ext cx="34975800" cy="381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51200" y="8139113"/>
            <a:ext cx="34975800" cy="4200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6013953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14488" y="3667125"/>
            <a:ext cx="18861087" cy="14619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627975" y="3667125"/>
            <a:ext cx="18862675" cy="14619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1731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768350"/>
            <a:ext cx="37033200" cy="3200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4298950"/>
            <a:ext cx="18181638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57400" y="6089650"/>
            <a:ext cx="18181638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902613" y="4298950"/>
            <a:ext cx="18187987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902613" y="6089650"/>
            <a:ext cx="18187987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43954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86458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8320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1200" y="12339638"/>
            <a:ext cx="34975800" cy="381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51200" y="8139113"/>
            <a:ext cx="34975800" cy="4200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596871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765175"/>
            <a:ext cx="13538200" cy="32527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87725" y="765175"/>
            <a:ext cx="23002875" cy="16387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7400" y="4017963"/>
            <a:ext cx="13538200" cy="131349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4705281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6088" y="13441363"/>
            <a:ext cx="24688800" cy="1587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066088" y="1716088"/>
            <a:ext cx="24688800" cy="115204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6088" y="15028863"/>
            <a:ext cx="24688800" cy="2252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97633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59956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379988" y="742950"/>
            <a:ext cx="9825037" cy="175434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0113" y="742950"/>
            <a:ext cx="29327475" cy="175434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23018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86100" y="5965825"/>
            <a:ext cx="34975800" cy="411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72200" y="10880725"/>
            <a:ext cx="28803600" cy="4908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03680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44828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1200" y="12339638"/>
            <a:ext cx="34975800" cy="381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51200" y="8139113"/>
            <a:ext cx="34975800" cy="4200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0644449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14488" y="3743325"/>
            <a:ext cx="5327650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94538" y="3743325"/>
            <a:ext cx="5329237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09124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768350"/>
            <a:ext cx="37033200" cy="3200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4298950"/>
            <a:ext cx="18181638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57400" y="6089650"/>
            <a:ext cx="18181638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902613" y="4298950"/>
            <a:ext cx="18187987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902613" y="6089650"/>
            <a:ext cx="18187987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00905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231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3733800"/>
            <a:ext cx="3030538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25938" y="3733800"/>
            <a:ext cx="3032125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88973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26776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765175"/>
            <a:ext cx="13538200" cy="32527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87725" y="765175"/>
            <a:ext cx="23002875" cy="16387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7400" y="4017963"/>
            <a:ext cx="13538200" cy="131349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8335662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6088" y="13441363"/>
            <a:ext cx="24688800" cy="1587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066088" y="1716088"/>
            <a:ext cx="24688800" cy="115204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6088" y="15028863"/>
            <a:ext cx="24688800" cy="2252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906687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54103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379988" y="742950"/>
            <a:ext cx="9825037" cy="17468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0113" y="742950"/>
            <a:ext cx="29327475" cy="17468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30589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86100" y="5965825"/>
            <a:ext cx="34975800" cy="411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72200" y="10880725"/>
            <a:ext cx="28803600" cy="4908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06371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54244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1200" y="12339638"/>
            <a:ext cx="34975800" cy="381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51200" y="8139113"/>
            <a:ext cx="34975800" cy="4200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6380634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14488" y="4232275"/>
            <a:ext cx="3813175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80063" y="4232275"/>
            <a:ext cx="3814762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37652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768350"/>
            <a:ext cx="37033200" cy="3200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4298950"/>
            <a:ext cx="18181638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57400" y="6089650"/>
            <a:ext cx="18181638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902613" y="4298950"/>
            <a:ext cx="18187987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902613" y="6089650"/>
            <a:ext cx="18187987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80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768350"/>
            <a:ext cx="37033200" cy="3200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4298950"/>
            <a:ext cx="18181638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57400" y="6089650"/>
            <a:ext cx="18181638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902613" y="4298950"/>
            <a:ext cx="18187987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902613" y="6089650"/>
            <a:ext cx="18187987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68703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51882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235779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765175"/>
            <a:ext cx="13538200" cy="32527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87725" y="765175"/>
            <a:ext cx="23002875" cy="16387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7400" y="4017963"/>
            <a:ext cx="13538200" cy="131349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935161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6088" y="13441363"/>
            <a:ext cx="24688800" cy="1587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066088" y="1716088"/>
            <a:ext cx="24688800" cy="115204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6088" y="15028863"/>
            <a:ext cx="24688800" cy="2252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7964708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37805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379988" y="742950"/>
            <a:ext cx="9825037" cy="179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0113" y="742950"/>
            <a:ext cx="29327475" cy="179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93270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86100" y="5965825"/>
            <a:ext cx="34975800" cy="411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72200" y="10880725"/>
            <a:ext cx="28803600" cy="4908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76556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164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1200" y="12339638"/>
            <a:ext cx="34975800" cy="381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51200" y="8139113"/>
            <a:ext cx="34975800" cy="4200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439433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14488" y="4232275"/>
            <a:ext cx="3813175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80063" y="4232275"/>
            <a:ext cx="3814762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984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59381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768350"/>
            <a:ext cx="37033200" cy="3200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4298950"/>
            <a:ext cx="18181638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57400" y="6089650"/>
            <a:ext cx="18181638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902613" y="4298950"/>
            <a:ext cx="18187987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902613" y="6089650"/>
            <a:ext cx="18187987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233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24278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649465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765175"/>
            <a:ext cx="13538200" cy="32527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87725" y="765175"/>
            <a:ext cx="23002875" cy="16387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7400" y="4017963"/>
            <a:ext cx="13538200" cy="131349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296552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6088" y="13441363"/>
            <a:ext cx="24688800" cy="1587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066088" y="1716088"/>
            <a:ext cx="24688800" cy="115204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6088" y="15028863"/>
            <a:ext cx="24688800" cy="2252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3016738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49949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379988" y="742950"/>
            <a:ext cx="9825037" cy="179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0113" y="742950"/>
            <a:ext cx="29327475" cy="179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231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0150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765175"/>
            <a:ext cx="13538200" cy="32527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87725" y="765175"/>
            <a:ext cx="23002875" cy="16387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7400" y="4017963"/>
            <a:ext cx="13538200" cy="131349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46007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6088" y="13441363"/>
            <a:ext cx="24688800" cy="1587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066088" y="1716088"/>
            <a:ext cx="24688800" cy="115204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6088" y="15028863"/>
            <a:ext cx="24688800" cy="2252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8691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 userDrawn="1"/>
        </p:nvSpPr>
        <p:spPr bwMode="auto">
          <a:xfrm>
            <a:off x="0" y="2889250"/>
            <a:ext cx="41148000" cy="1631315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 descr="Parchment"/>
          <p:cNvSpPr>
            <a:spLocks noChangeArrowheads="1"/>
          </p:cNvSpPr>
          <p:nvPr userDrawn="1"/>
        </p:nvSpPr>
        <p:spPr bwMode="auto">
          <a:xfrm>
            <a:off x="24968200" y="3267075"/>
            <a:ext cx="7572375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Rectangle 4"/>
          <p:cNvSpPr>
            <a:spLocks noChangeArrowheads="1"/>
          </p:cNvSpPr>
          <p:nvPr userDrawn="1"/>
        </p:nvSpPr>
        <p:spPr bwMode="auto">
          <a:xfrm>
            <a:off x="0" y="12700"/>
            <a:ext cx="41148000" cy="2782888"/>
          </a:xfrm>
          <a:prstGeom prst="rect">
            <a:avLst/>
          </a:prstGeom>
          <a:solidFill>
            <a:srgbClr val="D8B08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>
                <a:solidFill>
                  <a:srgbClr val="8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Rectangle 5"/>
          <p:cNvSpPr>
            <a:spLocks noChangeArrowheads="1"/>
          </p:cNvSpPr>
          <p:nvPr userDrawn="1"/>
        </p:nvSpPr>
        <p:spPr bwMode="auto">
          <a:xfrm>
            <a:off x="0" y="2790825"/>
            <a:ext cx="41148000" cy="76200"/>
          </a:xfrm>
          <a:prstGeom prst="rect">
            <a:avLst/>
          </a:prstGeom>
          <a:solidFill>
            <a:srgbClr val="660000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Rectangle 6" descr="Parchment"/>
          <p:cNvSpPr>
            <a:spLocks noChangeArrowheads="1"/>
          </p:cNvSpPr>
          <p:nvPr userDrawn="1"/>
        </p:nvSpPr>
        <p:spPr bwMode="auto">
          <a:xfrm>
            <a:off x="428625" y="3267075"/>
            <a:ext cx="7572375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Rectangle 7" descr="Parchment"/>
          <p:cNvSpPr>
            <a:spLocks noChangeArrowheads="1"/>
          </p:cNvSpPr>
          <p:nvPr userDrawn="1"/>
        </p:nvSpPr>
        <p:spPr bwMode="auto">
          <a:xfrm>
            <a:off x="8609013" y="3267075"/>
            <a:ext cx="7572375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Rectangle 8" descr="Parchment"/>
          <p:cNvSpPr>
            <a:spLocks noChangeArrowheads="1"/>
          </p:cNvSpPr>
          <p:nvPr userDrawn="1"/>
        </p:nvSpPr>
        <p:spPr bwMode="auto">
          <a:xfrm>
            <a:off x="16787813" y="3267075"/>
            <a:ext cx="7572375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900113" y="742950"/>
            <a:ext cx="39304912" cy="128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823" tIns="31910" rIns="63823" bIns="3191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3733800"/>
            <a:ext cx="6215063" cy="144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823" tIns="31910" rIns="63823" bIns="319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4107" name="Rectangle 11" descr="Parchment"/>
          <p:cNvSpPr>
            <a:spLocks noChangeArrowheads="1"/>
          </p:cNvSpPr>
          <p:nvPr userDrawn="1"/>
        </p:nvSpPr>
        <p:spPr bwMode="auto">
          <a:xfrm>
            <a:off x="33147000" y="3267075"/>
            <a:ext cx="7572375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Text Box 12"/>
          <p:cNvSpPr txBox="1">
            <a:spLocks noChangeArrowheads="1"/>
          </p:cNvSpPr>
          <p:nvPr userDrawn="1"/>
        </p:nvSpPr>
        <p:spPr bwMode="auto">
          <a:xfrm>
            <a:off x="37338000" y="18845213"/>
            <a:ext cx="29543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xStyles>
    <p:titleStyle>
      <a:lvl1pPr algn="l" defTabSz="641350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defTabSz="641350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 Black" pitchFamily="34" charset="0"/>
        </a:defRPr>
      </a:lvl2pPr>
      <a:lvl3pPr algn="l" defTabSz="641350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 Black" pitchFamily="34" charset="0"/>
        </a:defRPr>
      </a:lvl3pPr>
      <a:lvl4pPr algn="l" defTabSz="641350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 Black" pitchFamily="34" charset="0"/>
        </a:defRPr>
      </a:lvl4pPr>
      <a:lvl5pPr algn="l" defTabSz="641350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 Black" pitchFamily="34" charset="0"/>
        </a:defRPr>
      </a:lvl5pPr>
      <a:lvl6pPr marL="457200" algn="l" defTabSz="641350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 Black" pitchFamily="34" charset="0"/>
        </a:defRPr>
      </a:lvl6pPr>
      <a:lvl7pPr marL="914400" algn="l" defTabSz="641350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 Black" pitchFamily="34" charset="0"/>
        </a:defRPr>
      </a:lvl7pPr>
      <a:lvl8pPr marL="1371600" algn="l" defTabSz="641350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 Black" pitchFamily="34" charset="0"/>
        </a:defRPr>
      </a:lvl8pPr>
      <a:lvl9pPr marL="1828800" algn="l" defTabSz="641350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 Black" pitchFamily="34" charset="0"/>
        </a:defRPr>
      </a:lvl9pPr>
    </p:titleStyle>
    <p:bodyStyle>
      <a:lvl1pPr marL="239713" indent="-239713" algn="l" defTabSz="641350" rtl="0" fontAlgn="base">
        <a:spcBef>
          <a:spcPct val="20000"/>
        </a:spcBef>
        <a:spcAft>
          <a:spcPct val="0"/>
        </a:spcAft>
        <a:buChar char="•"/>
        <a:defRPr sz="11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90500" algn="l" defTabSz="641350" rtl="0" fontAlgn="base">
        <a:spcBef>
          <a:spcPct val="200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</a:defRPr>
      </a:lvl2pPr>
      <a:lvl3pPr marL="796925" indent="-155575" algn="l" defTabSz="641350" rtl="0" fontAlgn="base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119188" indent="-161925" algn="l" defTabSz="641350" rtl="0" fontAlgn="base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4366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8938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6pPr>
      <a:lvl7pPr marL="23510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7pPr>
      <a:lvl8pPr marL="28082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8pPr>
      <a:lvl9pPr marL="32654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 userDrawn="1"/>
        </p:nvSpPr>
        <p:spPr bwMode="auto">
          <a:xfrm>
            <a:off x="0" y="2889250"/>
            <a:ext cx="41148000" cy="1631315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3"/>
          <p:cNvSpPr>
            <a:spLocks noChangeArrowheads="1"/>
          </p:cNvSpPr>
          <p:nvPr userDrawn="1"/>
        </p:nvSpPr>
        <p:spPr bwMode="auto">
          <a:xfrm>
            <a:off x="0" y="0"/>
            <a:ext cx="41148000" cy="278288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Rectangle 4"/>
          <p:cNvSpPr>
            <a:spLocks noChangeArrowheads="1"/>
          </p:cNvSpPr>
          <p:nvPr userDrawn="1"/>
        </p:nvSpPr>
        <p:spPr bwMode="auto">
          <a:xfrm>
            <a:off x="0" y="2800350"/>
            <a:ext cx="41148000" cy="76200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 descr="Parchment"/>
          <p:cNvSpPr>
            <a:spLocks noChangeArrowheads="1"/>
          </p:cNvSpPr>
          <p:nvPr userDrawn="1"/>
        </p:nvSpPr>
        <p:spPr bwMode="auto">
          <a:xfrm>
            <a:off x="642938" y="3289300"/>
            <a:ext cx="9358312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 descr="Parchment"/>
          <p:cNvSpPr>
            <a:spLocks noChangeArrowheads="1"/>
          </p:cNvSpPr>
          <p:nvPr userDrawn="1"/>
        </p:nvSpPr>
        <p:spPr bwMode="auto">
          <a:xfrm>
            <a:off x="31003875" y="3289300"/>
            <a:ext cx="9358313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00113" y="742950"/>
            <a:ext cx="39304912" cy="128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816" tIns="31906" rIns="63816" bIns="3190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14488" y="4232275"/>
            <a:ext cx="7780337" cy="144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816" tIns="31906" rIns="63816" bIns="319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5129" name="Rectangle 9" descr="Parchment"/>
          <p:cNvSpPr>
            <a:spLocks noChangeArrowheads="1"/>
          </p:cNvSpPr>
          <p:nvPr userDrawn="1"/>
        </p:nvSpPr>
        <p:spPr bwMode="auto">
          <a:xfrm>
            <a:off x="10772775" y="3294063"/>
            <a:ext cx="19453225" cy="7124700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Rectangle 10" descr="Parchment"/>
          <p:cNvSpPr>
            <a:spLocks noChangeArrowheads="1"/>
          </p:cNvSpPr>
          <p:nvPr userDrawn="1"/>
        </p:nvSpPr>
        <p:spPr bwMode="auto">
          <a:xfrm>
            <a:off x="10772775" y="10939463"/>
            <a:ext cx="19453225" cy="7835900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Text Box 11"/>
          <p:cNvSpPr txBox="1">
            <a:spLocks noChangeArrowheads="1"/>
          </p:cNvSpPr>
          <p:nvPr userDrawn="1"/>
        </p:nvSpPr>
        <p:spPr bwMode="auto">
          <a:xfrm>
            <a:off x="37338000" y="18845213"/>
            <a:ext cx="29543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defTabSz="641350" rtl="0" fontAlgn="base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+mj-lt"/>
          <a:ea typeface="+mj-ea"/>
          <a:cs typeface="+mj-cs"/>
        </a:defRPr>
      </a:lvl1pPr>
      <a:lvl2pPr algn="l" defTabSz="641350" rtl="0" fontAlgn="base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Arial Black" pitchFamily="34" charset="0"/>
        </a:defRPr>
      </a:lvl2pPr>
      <a:lvl3pPr algn="l" defTabSz="641350" rtl="0" fontAlgn="base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Arial Black" pitchFamily="34" charset="0"/>
        </a:defRPr>
      </a:lvl3pPr>
      <a:lvl4pPr algn="l" defTabSz="641350" rtl="0" fontAlgn="base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Arial Black" pitchFamily="34" charset="0"/>
        </a:defRPr>
      </a:lvl4pPr>
      <a:lvl5pPr algn="l" defTabSz="641350" rtl="0" fontAlgn="base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Arial Black" pitchFamily="34" charset="0"/>
        </a:defRPr>
      </a:lvl5pPr>
      <a:lvl6pPr marL="457200" algn="l" defTabSz="641350" rtl="0" fontAlgn="base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Arial Black" pitchFamily="34" charset="0"/>
        </a:defRPr>
      </a:lvl6pPr>
      <a:lvl7pPr marL="914400" algn="l" defTabSz="641350" rtl="0" fontAlgn="base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Arial Black" pitchFamily="34" charset="0"/>
        </a:defRPr>
      </a:lvl7pPr>
      <a:lvl8pPr marL="1371600" algn="l" defTabSz="641350" rtl="0" fontAlgn="base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Arial Black" pitchFamily="34" charset="0"/>
        </a:defRPr>
      </a:lvl8pPr>
      <a:lvl9pPr marL="1828800" algn="l" defTabSz="641350" rtl="0" fontAlgn="base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Arial Black" pitchFamily="34" charset="0"/>
        </a:defRPr>
      </a:lvl9pPr>
    </p:titleStyle>
    <p:bodyStyle>
      <a:lvl1pPr marL="239713" indent="-239713" algn="l" defTabSz="641350" rtl="0" fontAlgn="base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90500" algn="l" defTabSz="641350" rtl="0" fontAlgn="base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2pPr>
      <a:lvl3pPr marL="796925" indent="-155575" algn="l" defTabSz="641350" rtl="0" fontAlgn="base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119188" indent="-161925" algn="l" defTabSz="641350" rtl="0" fontAlgn="base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4366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8938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6pPr>
      <a:lvl7pPr marL="23510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7pPr>
      <a:lvl8pPr marL="28082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8pPr>
      <a:lvl9pPr marL="32654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 userDrawn="1"/>
        </p:nvSpPr>
        <p:spPr bwMode="auto">
          <a:xfrm>
            <a:off x="0" y="2889250"/>
            <a:ext cx="41148000" cy="1631315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ChangeArrowheads="1"/>
          </p:cNvSpPr>
          <p:nvPr userDrawn="1"/>
        </p:nvSpPr>
        <p:spPr bwMode="auto">
          <a:xfrm>
            <a:off x="0" y="0"/>
            <a:ext cx="41148000" cy="278288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Rectangle 4" descr="Parchment"/>
          <p:cNvSpPr>
            <a:spLocks noChangeArrowheads="1"/>
          </p:cNvSpPr>
          <p:nvPr userDrawn="1"/>
        </p:nvSpPr>
        <p:spPr bwMode="auto">
          <a:xfrm>
            <a:off x="736600" y="3289300"/>
            <a:ext cx="39697025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Rectangle 5"/>
          <p:cNvSpPr>
            <a:spLocks noChangeArrowheads="1"/>
          </p:cNvSpPr>
          <p:nvPr userDrawn="1"/>
        </p:nvSpPr>
        <p:spPr bwMode="auto">
          <a:xfrm>
            <a:off x="0" y="2800350"/>
            <a:ext cx="41148000" cy="76200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900113" y="742950"/>
            <a:ext cx="39304912" cy="128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808" tIns="31902" rIns="63808" bIns="3190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14488" y="3667125"/>
            <a:ext cx="37876162" cy="1461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808" tIns="31902" rIns="63808" bIns="319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6152" name="Text Box 8"/>
          <p:cNvSpPr txBox="1">
            <a:spLocks noChangeArrowheads="1"/>
          </p:cNvSpPr>
          <p:nvPr userDrawn="1"/>
        </p:nvSpPr>
        <p:spPr bwMode="auto">
          <a:xfrm>
            <a:off x="37338000" y="18845213"/>
            <a:ext cx="29543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+mj-lt"/>
          <a:ea typeface="+mj-ea"/>
          <a:cs typeface="+mj-cs"/>
        </a:defRPr>
      </a:lvl1pPr>
      <a:lvl2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2pPr>
      <a:lvl3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3pPr>
      <a:lvl4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4pPr>
      <a:lvl5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5pPr>
      <a:lvl6pPr marL="4572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6pPr>
      <a:lvl7pPr marL="9144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7pPr>
      <a:lvl8pPr marL="13716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8pPr>
      <a:lvl9pPr marL="18288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9pPr>
    </p:titleStyle>
    <p:bodyStyle>
      <a:lvl1pPr marL="239713" indent="-239713" algn="l" defTabSz="641350" rtl="0" fontAlgn="base">
        <a:spcBef>
          <a:spcPct val="20000"/>
        </a:spcBef>
        <a:spcAft>
          <a:spcPct val="0"/>
        </a:spcAft>
        <a:buChar char="•"/>
        <a:defRPr sz="23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90500" algn="l" defTabSz="641350" rtl="0" fontAlgn="base">
        <a:spcBef>
          <a:spcPct val="20000"/>
        </a:spcBef>
        <a:spcAft>
          <a:spcPct val="0"/>
        </a:spcAft>
        <a:buChar char="–"/>
        <a:defRPr sz="2300">
          <a:solidFill>
            <a:schemeClr val="tx1"/>
          </a:solidFill>
          <a:latin typeface="+mn-lt"/>
        </a:defRPr>
      </a:lvl2pPr>
      <a:lvl3pPr marL="796925" indent="-155575" algn="l" defTabSz="641350" rtl="0" fontAlgn="base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119188" indent="-161925" algn="l" defTabSz="641350" rtl="0" fontAlgn="base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4366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8938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6pPr>
      <a:lvl7pPr marL="23510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7pPr>
      <a:lvl8pPr marL="28082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8pPr>
      <a:lvl9pPr marL="32654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 userDrawn="1"/>
        </p:nvSpPr>
        <p:spPr bwMode="auto">
          <a:xfrm>
            <a:off x="0" y="2889250"/>
            <a:ext cx="41148000" cy="1631315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ChangeArrowheads="1"/>
          </p:cNvSpPr>
          <p:nvPr userDrawn="1"/>
        </p:nvSpPr>
        <p:spPr bwMode="auto">
          <a:xfrm>
            <a:off x="0" y="0"/>
            <a:ext cx="41148000" cy="278288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Rectangle 4"/>
          <p:cNvSpPr>
            <a:spLocks noChangeArrowheads="1"/>
          </p:cNvSpPr>
          <p:nvPr userDrawn="1"/>
        </p:nvSpPr>
        <p:spPr bwMode="auto">
          <a:xfrm>
            <a:off x="0" y="2800350"/>
            <a:ext cx="41148000" cy="76200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 descr="Parchment"/>
          <p:cNvSpPr>
            <a:spLocks noChangeArrowheads="1"/>
          </p:cNvSpPr>
          <p:nvPr userDrawn="1"/>
        </p:nvSpPr>
        <p:spPr bwMode="auto">
          <a:xfrm>
            <a:off x="642938" y="3205163"/>
            <a:ext cx="12787312" cy="1549082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900113" y="742950"/>
            <a:ext cx="39304912" cy="128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797" tIns="31899" rIns="63797" bIns="3189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14488" y="3743325"/>
            <a:ext cx="10809287" cy="144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797" tIns="31899" rIns="63797" bIns="3189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7176" name="Rectangle 8" descr="Parchment"/>
          <p:cNvSpPr>
            <a:spLocks noChangeArrowheads="1"/>
          </p:cNvSpPr>
          <p:nvPr userDrawn="1"/>
        </p:nvSpPr>
        <p:spPr bwMode="auto">
          <a:xfrm>
            <a:off x="14173200" y="3205163"/>
            <a:ext cx="12787313" cy="1549082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7" name="Rectangle 9" descr="Parchment"/>
          <p:cNvSpPr>
            <a:spLocks noChangeArrowheads="1"/>
          </p:cNvSpPr>
          <p:nvPr userDrawn="1"/>
        </p:nvSpPr>
        <p:spPr bwMode="auto">
          <a:xfrm>
            <a:off x="27703463" y="3205163"/>
            <a:ext cx="12787312" cy="1549082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Text Box 10"/>
          <p:cNvSpPr txBox="1">
            <a:spLocks noChangeArrowheads="1"/>
          </p:cNvSpPr>
          <p:nvPr userDrawn="1"/>
        </p:nvSpPr>
        <p:spPr bwMode="auto">
          <a:xfrm>
            <a:off x="37338000" y="18845213"/>
            <a:ext cx="29543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+mj-lt"/>
          <a:ea typeface="+mj-ea"/>
          <a:cs typeface="+mj-cs"/>
        </a:defRPr>
      </a:lvl1pPr>
      <a:lvl2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2pPr>
      <a:lvl3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3pPr>
      <a:lvl4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4pPr>
      <a:lvl5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5pPr>
      <a:lvl6pPr marL="4572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6pPr>
      <a:lvl7pPr marL="9144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7pPr>
      <a:lvl8pPr marL="13716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8pPr>
      <a:lvl9pPr marL="18288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9pPr>
    </p:titleStyle>
    <p:bodyStyle>
      <a:lvl1pPr marL="239713" indent="-239713" algn="l" defTabSz="641350" rtl="0" fontAlgn="base">
        <a:spcBef>
          <a:spcPct val="20000"/>
        </a:spcBef>
        <a:spcAft>
          <a:spcPct val="0"/>
        </a:spcAft>
        <a:buChar char="•"/>
        <a:defRPr sz="23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90500" algn="l" defTabSz="641350" rtl="0" fontAlgn="base">
        <a:spcBef>
          <a:spcPct val="20000"/>
        </a:spcBef>
        <a:spcAft>
          <a:spcPct val="0"/>
        </a:spcAft>
        <a:buChar char="–"/>
        <a:defRPr sz="2300">
          <a:solidFill>
            <a:schemeClr val="tx1"/>
          </a:solidFill>
          <a:latin typeface="+mn-lt"/>
        </a:defRPr>
      </a:lvl2pPr>
      <a:lvl3pPr marL="796925" indent="-155575" algn="l" defTabSz="641350" rtl="0" fontAlgn="base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119188" indent="-161925" algn="l" defTabSz="641350" rtl="0" fontAlgn="base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4366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8938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6pPr>
      <a:lvl7pPr marL="23510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7pPr>
      <a:lvl8pPr marL="28082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8pPr>
      <a:lvl9pPr marL="32654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 userDrawn="1"/>
        </p:nvSpPr>
        <p:spPr bwMode="auto">
          <a:xfrm>
            <a:off x="0" y="2889250"/>
            <a:ext cx="41148000" cy="1631315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ChangeArrowheads="1"/>
          </p:cNvSpPr>
          <p:nvPr userDrawn="1"/>
        </p:nvSpPr>
        <p:spPr bwMode="auto">
          <a:xfrm>
            <a:off x="0" y="0"/>
            <a:ext cx="41148000" cy="278288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Rectangle 4"/>
          <p:cNvSpPr>
            <a:spLocks noChangeArrowheads="1"/>
          </p:cNvSpPr>
          <p:nvPr userDrawn="1"/>
        </p:nvSpPr>
        <p:spPr bwMode="auto">
          <a:xfrm>
            <a:off x="0" y="2800350"/>
            <a:ext cx="41148000" cy="76200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Rectangle 5" descr="Parchment"/>
          <p:cNvSpPr>
            <a:spLocks noChangeArrowheads="1"/>
          </p:cNvSpPr>
          <p:nvPr userDrawn="1"/>
        </p:nvSpPr>
        <p:spPr bwMode="auto">
          <a:xfrm>
            <a:off x="622300" y="3289300"/>
            <a:ext cx="19502438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Rectangle 6" descr="Parchment"/>
          <p:cNvSpPr>
            <a:spLocks noChangeArrowheads="1"/>
          </p:cNvSpPr>
          <p:nvPr userDrawn="1"/>
        </p:nvSpPr>
        <p:spPr bwMode="auto">
          <a:xfrm>
            <a:off x="20881975" y="3289300"/>
            <a:ext cx="9358313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7" descr="Parchment"/>
          <p:cNvSpPr>
            <a:spLocks noChangeArrowheads="1"/>
          </p:cNvSpPr>
          <p:nvPr userDrawn="1"/>
        </p:nvSpPr>
        <p:spPr bwMode="auto">
          <a:xfrm>
            <a:off x="31003875" y="3289300"/>
            <a:ext cx="9358313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900113" y="742950"/>
            <a:ext cx="39304912" cy="128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786" tIns="31895" rIns="63786" bIns="3189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14488" y="4232275"/>
            <a:ext cx="7780337" cy="144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786" tIns="31895" rIns="63786" bIns="318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+mj-lt"/>
          <a:ea typeface="+mj-ea"/>
          <a:cs typeface="+mj-cs"/>
        </a:defRPr>
      </a:lvl1pPr>
      <a:lvl2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2pPr>
      <a:lvl3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3pPr>
      <a:lvl4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4pPr>
      <a:lvl5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5pPr>
      <a:lvl6pPr marL="4572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6pPr>
      <a:lvl7pPr marL="9144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7pPr>
      <a:lvl8pPr marL="13716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8pPr>
      <a:lvl9pPr marL="18288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9pPr>
    </p:titleStyle>
    <p:bodyStyle>
      <a:lvl1pPr marL="239713" indent="-239713" algn="l" defTabSz="641350" rtl="0" fontAlgn="base">
        <a:spcBef>
          <a:spcPct val="20000"/>
        </a:spcBef>
        <a:spcAft>
          <a:spcPct val="0"/>
        </a:spcAft>
        <a:buChar char="•"/>
        <a:defRPr sz="23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90500" algn="l" defTabSz="641350" rtl="0" fontAlgn="base">
        <a:spcBef>
          <a:spcPct val="20000"/>
        </a:spcBef>
        <a:spcAft>
          <a:spcPct val="0"/>
        </a:spcAft>
        <a:buChar char="–"/>
        <a:defRPr sz="2300">
          <a:solidFill>
            <a:schemeClr val="tx1"/>
          </a:solidFill>
          <a:latin typeface="+mn-lt"/>
        </a:defRPr>
      </a:lvl2pPr>
      <a:lvl3pPr marL="796925" indent="-155575" algn="l" defTabSz="641350" rtl="0" fontAlgn="base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119188" indent="-161925" algn="l" defTabSz="641350" rtl="0" fontAlgn="base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4366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8938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6pPr>
      <a:lvl7pPr marL="23510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7pPr>
      <a:lvl8pPr marL="28082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8pPr>
      <a:lvl9pPr marL="32654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 userDrawn="1"/>
        </p:nvSpPr>
        <p:spPr bwMode="auto">
          <a:xfrm>
            <a:off x="0" y="2889250"/>
            <a:ext cx="41148000" cy="1631315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ChangeArrowheads="1"/>
          </p:cNvSpPr>
          <p:nvPr userDrawn="1"/>
        </p:nvSpPr>
        <p:spPr bwMode="auto">
          <a:xfrm>
            <a:off x="0" y="0"/>
            <a:ext cx="41148000" cy="278288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Rectangle 4"/>
          <p:cNvSpPr>
            <a:spLocks noChangeArrowheads="1"/>
          </p:cNvSpPr>
          <p:nvPr userDrawn="1"/>
        </p:nvSpPr>
        <p:spPr bwMode="auto">
          <a:xfrm>
            <a:off x="0" y="2800350"/>
            <a:ext cx="41148000" cy="76200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Rectangle 5" descr="Parchment"/>
          <p:cNvSpPr>
            <a:spLocks noChangeArrowheads="1"/>
          </p:cNvSpPr>
          <p:nvPr userDrawn="1"/>
        </p:nvSpPr>
        <p:spPr bwMode="auto">
          <a:xfrm>
            <a:off x="642938" y="3289300"/>
            <a:ext cx="9358312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 descr="Parchment"/>
          <p:cNvSpPr>
            <a:spLocks noChangeArrowheads="1"/>
          </p:cNvSpPr>
          <p:nvPr userDrawn="1"/>
        </p:nvSpPr>
        <p:spPr bwMode="auto">
          <a:xfrm>
            <a:off x="10766425" y="3289300"/>
            <a:ext cx="9358313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 descr="Parchment"/>
          <p:cNvSpPr>
            <a:spLocks noChangeArrowheads="1"/>
          </p:cNvSpPr>
          <p:nvPr userDrawn="1"/>
        </p:nvSpPr>
        <p:spPr bwMode="auto">
          <a:xfrm>
            <a:off x="20881975" y="3289300"/>
            <a:ext cx="19451638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900113" y="742950"/>
            <a:ext cx="39304912" cy="128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774" tIns="31891" rIns="63774" bIns="31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14488" y="4232275"/>
            <a:ext cx="7780337" cy="144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774" tIns="31891" rIns="63774" bIns="31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9226" name="Text Box 10"/>
          <p:cNvSpPr txBox="1">
            <a:spLocks noChangeArrowheads="1"/>
          </p:cNvSpPr>
          <p:nvPr userDrawn="1"/>
        </p:nvSpPr>
        <p:spPr bwMode="auto">
          <a:xfrm>
            <a:off x="37338000" y="18845213"/>
            <a:ext cx="29543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+mj-lt"/>
          <a:ea typeface="+mj-ea"/>
          <a:cs typeface="+mj-cs"/>
        </a:defRPr>
      </a:lvl1pPr>
      <a:lvl2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2pPr>
      <a:lvl3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3pPr>
      <a:lvl4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4pPr>
      <a:lvl5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5pPr>
      <a:lvl6pPr marL="4572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6pPr>
      <a:lvl7pPr marL="9144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7pPr>
      <a:lvl8pPr marL="13716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8pPr>
      <a:lvl9pPr marL="18288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9pPr>
    </p:titleStyle>
    <p:bodyStyle>
      <a:lvl1pPr marL="239713" indent="-239713" algn="l" defTabSz="641350" rtl="0" fontAlgn="base">
        <a:spcBef>
          <a:spcPct val="20000"/>
        </a:spcBef>
        <a:spcAft>
          <a:spcPct val="0"/>
        </a:spcAft>
        <a:buChar char="•"/>
        <a:defRPr sz="23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90500" algn="l" defTabSz="641350" rtl="0" fontAlgn="base">
        <a:spcBef>
          <a:spcPct val="20000"/>
        </a:spcBef>
        <a:spcAft>
          <a:spcPct val="0"/>
        </a:spcAft>
        <a:buChar char="–"/>
        <a:defRPr sz="2300">
          <a:solidFill>
            <a:schemeClr val="tx1"/>
          </a:solidFill>
          <a:latin typeface="+mn-lt"/>
        </a:defRPr>
      </a:lvl2pPr>
      <a:lvl3pPr marL="796925" indent="-155575" algn="l" defTabSz="641350" rtl="0" fontAlgn="base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119188" indent="-161925" algn="l" defTabSz="641350" rtl="0" fontAlgn="base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4366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8938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6pPr>
      <a:lvl7pPr marL="23510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7pPr>
      <a:lvl8pPr marL="28082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8pPr>
      <a:lvl9pPr marL="32654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2" name="Group 4"/>
          <p:cNvGrpSpPr>
            <a:grpSpLocks/>
          </p:cNvGrpSpPr>
          <p:nvPr/>
        </p:nvGrpSpPr>
        <p:grpSpPr bwMode="auto">
          <a:xfrm>
            <a:off x="1222375" y="382588"/>
            <a:ext cx="3349625" cy="2301875"/>
            <a:chOff x="336" y="144"/>
            <a:chExt cx="1632" cy="1121"/>
          </a:xfrm>
        </p:grpSpPr>
        <p:sp>
          <p:nvSpPr>
            <p:cNvPr id="2053" name="AutoShape 5"/>
            <p:cNvSpPr>
              <a:spLocks noChangeArrowheads="1"/>
            </p:cNvSpPr>
            <p:nvPr/>
          </p:nvSpPr>
          <p:spPr bwMode="auto">
            <a:xfrm>
              <a:off x="336" y="144"/>
              <a:ext cx="1632" cy="1121"/>
            </a:xfrm>
            <a:prstGeom prst="star16">
              <a:avLst>
                <a:gd name="adj" fmla="val 37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4" name="AutoShape 6"/>
            <p:cNvSpPr>
              <a:spLocks noChangeArrowheads="1"/>
            </p:cNvSpPr>
            <p:nvPr/>
          </p:nvSpPr>
          <p:spPr bwMode="auto">
            <a:xfrm>
              <a:off x="613" y="188"/>
              <a:ext cx="1064" cy="97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66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407" tIns="45702" rIns="91407" bIns="45702" anchor="ctr"/>
            <a:lstStyle/>
            <a:p>
              <a:pPr algn="ctr" defTabSz="915988" eaLnBrk="0" hangingPunct="0"/>
              <a:r>
                <a:rPr lang="en-US" sz="1100">
                  <a:solidFill>
                    <a:schemeClr val="bg1"/>
                  </a:solidFill>
                  <a:latin typeface="Arial Black" pitchFamily="34" charset="0"/>
                </a:rPr>
                <a:t/>
              </a:r>
              <a:br>
                <a:rPr lang="en-US" sz="1100">
                  <a:solidFill>
                    <a:schemeClr val="bg1"/>
                  </a:solidFill>
                  <a:latin typeface="Arial Black" pitchFamily="34" charset="0"/>
                </a:rPr>
              </a:br>
              <a:endParaRPr lang="en-US" sz="1500">
                <a:solidFill>
                  <a:schemeClr val="bg1"/>
                </a:solidFill>
                <a:latin typeface="Arial Black" pitchFamily="34" charset="0"/>
              </a:endParaRPr>
            </a:p>
            <a:p>
              <a:pPr algn="ctr" defTabSz="915988" eaLnBrk="0" hangingPunct="0"/>
              <a:r>
                <a:rPr lang="en-US" sz="1500">
                  <a:latin typeface="Arial Black" pitchFamily="34" charset="0"/>
                </a:rPr>
                <a:t>Order your poster</a:t>
              </a:r>
              <a:br>
                <a:rPr lang="en-US" sz="1500">
                  <a:latin typeface="Arial Black" pitchFamily="34" charset="0"/>
                </a:rPr>
              </a:br>
              <a:r>
                <a:rPr lang="en-US" sz="1500">
                  <a:latin typeface="Arial Black" pitchFamily="34" charset="0"/>
                </a:rPr>
                <a:t>by 12 pm Eastern</a:t>
              </a:r>
              <a:br>
                <a:rPr lang="en-US" sz="1500">
                  <a:latin typeface="Arial Black" pitchFamily="34" charset="0"/>
                </a:rPr>
              </a:br>
              <a:r>
                <a:rPr lang="en-US" sz="1500">
                  <a:latin typeface="Arial Black" pitchFamily="34" charset="0"/>
                </a:rPr>
                <a:t>and we will ship it </a:t>
              </a:r>
            </a:p>
            <a:p>
              <a:pPr algn="ctr" defTabSz="915988" eaLnBrk="0" hangingPunct="0"/>
              <a:r>
                <a:rPr lang="en-US" sz="1500">
                  <a:latin typeface="Arial Black" pitchFamily="34" charset="0"/>
                </a:rPr>
                <a:t> the same day</a:t>
              </a:r>
              <a:r>
                <a:rPr lang="en-US" sz="1100">
                  <a:latin typeface="Arial Black" pitchFamily="34" charset="0"/>
                </a:rPr>
                <a:t> </a:t>
              </a:r>
              <a:br>
                <a:rPr lang="en-US" sz="1100">
                  <a:latin typeface="Arial Black" pitchFamily="34" charset="0"/>
                </a:rPr>
              </a:br>
              <a:r>
                <a:rPr lang="en-US" sz="1100">
                  <a:latin typeface="Arial Narrow" pitchFamily="34" charset="0"/>
                </a:rPr>
                <a:t>When you fill out order form and send files</a:t>
              </a:r>
            </a:p>
            <a:p>
              <a:pPr algn="ctr" defTabSz="915988" eaLnBrk="0" hangingPunct="0"/>
              <a:r>
                <a:rPr lang="en-US" sz="1100">
                  <a:latin typeface="Arial Narrow" pitchFamily="34" charset="0"/>
                </a:rPr>
                <a:t> you will receive a confirmation e-mail</a:t>
              </a:r>
            </a:p>
            <a:p>
              <a:pPr algn="ctr" defTabSz="915988" eaLnBrk="0" hangingPunct="0"/>
              <a:endParaRPr lang="en-US" sz="1100">
                <a:latin typeface="Arial Narrow" pitchFamily="34" charset="0"/>
              </a:endParaRPr>
            </a:p>
            <a:p>
              <a:pPr algn="ctr" defTabSz="915988" eaLnBrk="0" hangingPunct="0"/>
              <a:endParaRPr lang="en-US" sz="1100">
                <a:solidFill>
                  <a:schemeClr val="bg1"/>
                </a:solidFill>
                <a:latin typeface="Arial Black" pitchFamily="34" charset="0"/>
              </a:endParaRPr>
            </a:p>
          </p:txBody>
        </p:sp>
      </p:grpSp>
      <p:sp>
        <p:nvSpPr>
          <p:cNvPr id="2055" name="Oval 7"/>
          <p:cNvSpPr>
            <a:spLocks noChangeArrowheads="1"/>
          </p:cNvSpPr>
          <p:nvPr/>
        </p:nvSpPr>
        <p:spPr bwMode="auto">
          <a:xfrm>
            <a:off x="37798375" y="533400"/>
            <a:ext cx="1978025" cy="1982788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3" tIns="45709" rIns="91423" bIns="45709" anchor="ctr"/>
          <a:lstStyle/>
          <a:p>
            <a:pPr algn="ctr" defTabSz="4387850"/>
            <a:r>
              <a:rPr lang="en-US" sz="2600">
                <a:latin typeface="Arial Black" pitchFamily="34" charset="0"/>
              </a:rPr>
              <a:t>LOGO</a:t>
            </a:r>
          </a:p>
          <a:p>
            <a:pPr algn="ctr" defTabSz="4387850"/>
            <a:r>
              <a:rPr lang="en-US" sz="2600">
                <a:latin typeface="Arial Black" pitchFamily="34" charset="0"/>
              </a:rPr>
              <a:t>Goes</a:t>
            </a:r>
          </a:p>
          <a:p>
            <a:pPr algn="ctr" defTabSz="4387850"/>
            <a:r>
              <a:rPr lang="en-US" sz="2600">
                <a:latin typeface="Arial Black" pitchFamily="34" charset="0"/>
              </a:rPr>
              <a:t>Here</a:t>
            </a: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4572000" y="441325"/>
            <a:ext cx="31853188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5" tIns="45691" rIns="91385" bIns="45691">
            <a:spAutoFit/>
          </a:bodyPr>
          <a:lstStyle/>
          <a:p>
            <a:pPr algn="ctr" defTabSz="915988">
              <a:spcBef>
                <a:spcPct val="50000"/>
              </a:spcBef>
            </a:pPr>
            <a:r>
              <a:rPr lang="en-US" sz="4500">
                <a:latin typeface="Arial Black" pitchFamily="34" charset="0"/>
              </a:rPr>
              <a:t>42x90 Poster Template Prints @ 200% – Poster Title Line</a:t>
            </a:r>
          </a:p>
          <a:p>
            <a:pPr algn="ctr" defTabSz="915988" eaLnBrk="0" hangingPunct="0"/>
            <a:r>
              <a:rPr lang="en-US" sz="4900" b="1"/>
              <a:t> </a:t>
            </a:r>
            <a:r>
              <a:rPr lang="en-US" sz="3000" b="1"/>
              <a:t>Author and contributor names</a:t>
            </a:r>
            <a:br>
              <a:rPr lang="en-US" sz="3000" b="1"/>
            </a:br>
            <a:r>
              <a:rPr lang="en-US" sz="2600" b="1"/>
              <a:t>The names and addresses of the associated institutions</a:t>
            </a:r>
            <a:endParaRPr lang="en-US" sz="2600" i="1"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1_Custom Design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A50021"/>
      </a:hlink>
      <a:folHlink>
        <a:srgbClr val="F8F8F8"/>
      </a:folHlink>
    </a:clrScheme>
    <a:fontScheme name="1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480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480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Custom Design">
  <a:themeElements>
    <a:clrScheme name="2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480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480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4_Custom Design">
  <a:themeElements>
    <a:clrScheme name="4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480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480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4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5_Custom Design">
  <a:themeElements>
    <a:clrScheme name="5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5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480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480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5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480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480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3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6_Custom Design">
  <a:themeElements>
    <a:clrScheme name="6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6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480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480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6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20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</vt:i4>
      </vt:variant>
    </vt:vector>
  </HeadingPairs>
  <TitlesOfParts>
    <vt:vector size="13" baseType="lpstr">
      <vt:lpstr>Arial</vt:lpstr>
      <vt:lpstr>Arial Black</vt:lpstr>
      <vt:lpstr>Comic Sans MS</vt:lpstr>
      <vt:lpstr>Arial Narrow</vt:lpstr>
      <vt:lpstr>Times</vt:lpstr>
      <vt:lpstr>Times New Roman</vt:lpstr>
      <vt:lpstr>1_Custom Design</vt:lpstr>
      <vt:lpstr>2_Custom Design</vt:lpstr>
      <vt:lpstr>4_Custom Design</vt:lpstr>
      <vt:lpstr>5_Custom Design</vt:lpstr>
      <vt:lpstr>3_Custom Design</vt:lpstr>
      <vt:lpstr>6_Custom Design</vt:lpstr>
      <vt:lpstr>PowerPoint Presentation</vt:lpstr>
    </vt:vector>
  </TitlesOfParts>
  <Company>P&amp;D Display Graphics, LLC</Company>
  <LinksUpToDate>false</LinksUpToDate>
  <SharedDoc>false</SharedDoc>
  <HyperlinkBase>www.posters4research.com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Perry Stein</dc:creator>
  <dc:description>For output services or help using this template go to:_x000d_
www.posters4research.com_x000d_
copyright of P&amp;D Display Graphics, LLC</dc:description>
  <cp:lastModifiedBy>Perry Stein</cp:lastModifiedBy>
  <cp:revision>6</cp:revision>
  <dcterms:created xsi:type="dcterms:W3CDTF">2007-08-03T11:45:15Z</dcterms:created>
  <dcterms:modified xsi:type="dcterms:W3CDTF">2011-09-28T02:12:31Z</dcterms:modified>
</cp:coreProperties>
</file>