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654" r:id="rId4"/>
    <p:sldMasterId id="2147483655" r:id="rId5"/>
  </p:sldMasterIdLst>
  <p:notesMasterIdLst>
    <p:notesMasterId r:id="rId7"/>
  </p:notesMasterIdLst>
  <p:sldIdLst>
    <p:sldId id="256" r:id="rId6"/>
  </p:sldIdLst>
  <p:sldSz cx="41148000" cy="192024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9" d="100"/>
          <a:sy n="19" d="100"/>
        </p:scale>
        <p:origin x="-144" y="-294"/>
      </p:cViewPr>
      <p:guideLst>
        <p:guide orient="horz" pos="6048"/>
        <p:guide pos="129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-244475" y="685800"/>
            <a:ext cx="73469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0474A32-47CE-4CEC-B7F4-41040728B4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415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F63A73-E9A3-4522-BEF8-4AEEDCCA52B7}" type="slidenum">
              <a:rPr lang="en-US"/>
              <a:pPr/>
              <a:t>1</a:t>
            </a:fld>
            <a:endParaRPr lang="en-US"/>
          </a:p>
        </p:txBody>
      </p:sp>
      <p:sp>
        <p:nvSpPr>
          <p:cNvPr id="11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5965825"/>
            <a:ext cx="34975800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0880725"/>
            <a:ext cx="2880360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11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376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379988" y="742950"/>
            <a:ext cx="9825037" cy="179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742950"/>
            <a:ext cx="29327475" cy="179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923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5965825"/>
            <a:ext cx="34975800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0880725"/>
            <a:ext cx="2880360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639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5059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12339638"/>
            <a:ext cx="3497580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0" y="8139113"/>
            <a:ext cx="3497580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58662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4488" y="3667125"/>
            <a:ext cx="18861087" cy="14619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627975" y="3667125"/>
            <a:ext cx="18862675" cy="14619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0756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8350"/>
            <a:ext cx="3703320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4298950"/>
            <a:ext cx="181816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6089650"/>
            <a:ext cx="181816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3" y="4298950"/>
            <a:ext cx="18187987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3" y="6089650"/>
            <a:ext cx="18187987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9925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8516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68999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5175"/>
            <a:ext cx="1353820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5" y="765175"/>
            <a:ext cx="23002875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4017963"/>
            <a:ext cx="1353820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4005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5718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6088" y="13441363"/>
            <a:ext cx="2468880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6088" y="1716088"/>
            <a:ext cx="2468880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6088" y="15028863"/>
            <a:ext cx="2468880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46444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5257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379988" y="742950"/>
            <a:ext cx="9825037" cy="17543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742950"/>
            <a:ext cx="29327475" cy="175434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235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5965825"/>
            <a:ext cx="34975800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0880725"/>
            <a:ext cx="2880360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7380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4076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12339638"/>
            <a:ext cx="3497580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0" y="8139113"/>
            <a:ext cx="3497580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43019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4488" y="3743325"/>
            <a:ext cx="5327650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94538" y="3743325"/>
            <a:ext cx="5329237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714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8350"/>
            <a:ext cx="3703320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4298950"/>
            <a:ext cx="181816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6089650"/>
            <a:ext cx="181816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3" y="4298950"/>
            <a:ext cx="18187987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3" y="6089650"/>
            <a:ext cx="18187987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6859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6143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176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12339638"/>
            <a:ext cx="3497580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0" y="8139113"/>
            <a:ext cx="3497580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6744634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5175"/>
            <a:ext cx="1353820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5" y="765175"/>
            <a:ext cx="23002875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4017963"/>
            <a:ext cx="1353820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19206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6088" y="13441363"/>
            <a:ext cx="2468880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6088" y="1716088"/>
            <a:ext cx="2468880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6088" y="15028863"/>
            <a:ext cx="2468880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34944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468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379988" y="742950"/>
            <a:ext cx="9825037" cy="17468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742950"/>
            <a:ext cx="29327475" cy="17468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2055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5965825"/>
            <a:ext cx="34975800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0880725"/>
            <a:ext cx="2880360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7450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02578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12339638"/>
            <a:ext cx="3497580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0" y="8139113"/>
            <a:ext cx="3497580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5437105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4488" y="4232275"/>
            <a:ext cx="3813175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0063" y="4232275"/>
            <a:ext cx="3814762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75565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8350"/>
            <a:ext cx="3703320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4298950"/>
            <a:ext cx="181816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6089650"/>
            <a:ext cx="181816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3" y="4298950"/>
            <a:ext cx="18187987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3" y="6089650"/>
            <a:ext cx="18187987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3653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98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4488" y="4232275"/>
            <a:ext cx="3813175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0063" y="4232275"/>
            <a:ext cx="3814762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19608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485838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5175"/>
            <a:ext cx="1353820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5" y="765175"/>
            <a:ext cx="23002875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4017963"/>
            <a:ext cx="1353820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500600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6088" y="13441363"/>
            <a:ext cx="2468880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6088" y="1716088"/>
            <a:ext cx="2468880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6088" y="15028863"/>
            <a:ext cx="2468880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255669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9949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379988" y="742950"/>
            <a:ext cx="9825037" cy="179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742950"/>
            <a:ext cx="29327475" cy="179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29027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5965825"/>
            <a:ext cx="34975800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0880725"/>
            <a:ext cx="2880360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25778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63069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12339638"/>
            <a:ext cx="3497580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0" y="8139113"/>
            <a:ext cx="3497580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665183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4488" y="4232275"/>
            <a:ext cx="3813175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0063" y="4232275"/>
            <a:ext cx="3814762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61677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8350"/>
            <a:ext cx="3703320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4298950"/>
            <a:ext cx="181816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6089650"/>
            <a:ext cx="181816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3" y="4298950"/>
            <a:ext cx="18187987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3" y="6089650"/>
            <a:ext cx="18187987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809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8350"/>
            <a:ext cx="3703320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4298950"/>
            <a:ext cx="181816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6089650"/>
            <a:ext cx="181816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3" y="4298950"/>
            <a:ext cx="18187987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3" y="6089650"/>
            <a:ext cx="18187987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84423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1898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828773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5175"/>
            <a:ext cx="1353820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5" y="765175"/>
            <a:ext cx="23002875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4017963"/>
            <a:ext cx="1353820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942270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6088" y="13441363"/>
            <a:ext cx="2468880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6088" y="1716088"/>
            <a:ext cx="2468880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6088" y="15028863"/>
            <a:ext cx="2468880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37711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49417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379988" y="742950"/>
            <a:ext cx="9825037" cy="179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742950"/>
            <a:ext cx="29327475" cy="179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292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919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2394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5175"/>
            <a:ext cx="1353820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5" y="765175"/>
            <a:ext cx="23002875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4017963"/>
            <a:ext cx="1353820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4524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6088" y="13441363"/>
            <a:ext cx="2468880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6088" y="1716088"/>
            <a:ext cx="2468880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6088" y="15028863"/>
            <a:ext cx="2468880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1136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411480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 userDrawn="1"/>
        </p:nvSpPr>
        <p:spPr bwMode="auto">
          <a:xfrm>
            <a:off x="0" y="0"/>
            <a:ext cx="411480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411480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 descr="Parchment"/>
          <p:cNvSpPr>
            <a:spLocks noChangeArrowheads="1"/>
          </p:cNvSpPr>
          <p:nvPr userDrawn="1"/>
        </p:nvSpPr>
        <p:spPr bwMode="auto">
          <a:xfrm>
            <a:off x="642938" y="3289300"/>
            <a:ext cx="9358312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 descr="Parchment"/>
          <p:cNvSpPr>
            <a:spLocks noChangeArrowheads="1"/>
          </p:cNvSpPr>
          <p:nvPr userDrawn="1"/>
        </p:nvSpPr>
        <p:spPr bwMode="auto">
          <a:xfrm>
            <a:off x="31003875" y="3289300"/>
            <a:ext cx="9358313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742950"/>
            <a:ext cx="39304912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805" tIns="31899" rIns="63805" bIns="3189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4488" y="4232275"/>
            <a:ext cx="7780337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805" tIns="31899" rIns="63805" bIns="318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5129" name="Rectangle 9" descr="Parchment"/>
          <p:cNvSpPr>
            <a:spLocks noChangeArrowheads="1"/>
          </p:cNvSpPr>
          <p:nvPr userDrawn="1"/>
        </p:nvSpPr>
        <p:spPr bwMode="auto">
          <a:xfrm>
            <a:off x="10772775" y="3294063"/>
            <a:ext cx="19453225" cy="7124700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Rectangle 10" descr="Parchment"/>
          <p:cNvSpPr>
            <a:spLocks noChangeArrowheads="1"/>
          </p:cNvSpPr>
          <p:nvPr userDrawn="1"/>
        </p:nvSpPr>
        <p:spPr bwMode="auto">
          <a:xfrm>
            <a:off x="10772775" y="10939463"/>
            <a:ext cx="19453225" cy="7835900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Text Box 11"/>
          <p:cNvSpPr txBox="1">
            <a:spLocks noChangeArrowheads="1"/>
          </p:cNvSpPr>
          <p:nvPr userDrawn="1"/>
        </p:nvSpPr>
        <p:spPr bwMode="auto">
          <a:xfrm>
            <a:off x="37338000" y="18845213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defTabSz="641350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+mj-lt"/>
          <a:ea typeface="+mj-ea"/>
          <a:cs typeface="+mj-cs"/>
        </a:defRPr>
      </a:lvl1pPr>
      <a:lvl2pPr algn="l" defTabSz="641350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 Black" pitchFamily="34" charset="0"/>
        </a:defRPr>
      </a:lvl2pPr>
      <a:lvl3pPr algn="l" defTabSz="641350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 Black" pitchFamily="34" charset="0"/>
        </a:defRPr>
      </a:lvl3pPr>
      <a:lvl4pPr algn="l" defTabSz="641350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 Black" pitchFamily="34" charset="0"/>
        </a:defRPr>
      </a:lvl4pPr>
      <a:lvl5pPr algn="l" defTabSz="641350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 Black" pitchFamily="34" charset="0"/>
        </a:defRPr>
      </a:lvl5pPr>
      <a:lvl6pPr marL="457200" algn="l" defTabSz="641350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 Black" pitchFamily="34" charset="0"/>
        </a:defRPr>
      </a:lvl6pPr>
      <a:lvl7pPr marL="914400" algn="l" defTabSz="641350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 Black" pitchFamily="34" charset="0"/>
        </a:defRPr>
      </a:lvl7pPr>
      <a:lvl8pPr marL="1371600" algn="l" defTabSz="641350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 Black" pitchFamily="34" charset="0"/>
        </a:defRPr>
      </a:lvl8pPr>
      <a:lvl9pPr marL="1828800" algn="l" defTabSz="641350" rtl="0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Arial Black" pitchFamily="34" charset="0"/>
        </a:defRPr>
      </a:lvl9pPr>
    </p:titleStyle>
    <p:bodyStyle>
      <a:lvl1pPr marL="239713" indent="-239713" algn="l" defTabSz="641350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90500" algn="l" defTabSz="641350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2pPr>
      <a:lvl3pPr marL="796925" indent="-155575" algn="l" defTabSz="641350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119188" indent="-161925" algn="l" defTabSz="641350" rtl="0" fontAlgn="base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4366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938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3510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8082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32654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411480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 userDrawn="1"/>
        </p:nvSpPr>
        <p:spPr bwMode="auto">
          <a:xfrm>
            <a:off x="0" y="0"/>
            <a:ext cx="411480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 descr="Parchment"/>
          <p:cNvSpPr>
            <a:spLocks noChangeArrowheads="1"/>
          </p:cNvSpPr>
          <p:nvPr userDrawn="1"/>
        </p:nvSpPr>
        <p:spPr bwMode="auto">
          <a:xfrm>
            <a:off x="736600" y="3289300"/>
            <a:ext cx="39697025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2800350"/>
            <a:ext cx="411480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742950"/>
            <a:ext cx="39304912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97" tIns="31895" rIns="63797" bIns="318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4488" y="3667125"/>
            <a:ext cx="37876162" cy="146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97" tIns="31895" rIns="63797" bIns="318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152" name="Text Box 8"/>
          <p:cNvSpPr txBox="1">
            <a:spLocks noChangeArrowheads="1"/>
          </p:cNvSpPr>
          <p:nvPr userDrawn="1"/>
        </p:nvSpPr>
        <p:spPr bwMode="auto">
          <a:xfrm>
            <a:off x="37338000" y="18845213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+mj-lt"/>
          <a:ea typeface="+mj-ea"/>
          <a:cs typeface="+mj-cs"/>
        </a:defRPr>
      </a:lvl1pPr>
      <a:lvl2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2pPr>
      <a:lvl3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3pPr>
      <a:lvl4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4pPr>
      <a:lvl5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5pPr>
      <a:lvl6pPr marL="4572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6pPr>
      <a:lvl7pPr marL="9144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7pPr>
      <a:lvl8pPr marL="13716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8pPr>
      <a:lvl9pPr marL="18288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9pPr>
    </p:titleStyle>
    <p:bodyStyle>
      <a:lvl1pPr marL="239713" indent="-239713" algn="l" defTabSz="641350" rtl="0" fontAlgn="base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90500" algn="l" defTabSz="641350" rtl="0" fontAlgn="base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2pPr>
      <a:lvl3pPr marL="796925" indent="-155575" algn="l" defTabSz="641350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119188" indent="-161925" algn="l" defTabSz="641350" rtl="0" fontAlgn="base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4366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938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3510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8082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32654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411480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 userDrawn="1"/>
        </p:nvSpPr>
        <p:spPr bwMode="auto">
          <a:xfrm>
            <a:off x="0" y="0"/>
            <a:ext cx="411480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411480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 descr="Parchment"/>
          <p:cNvSpPr>
            <a:spLocks noChangeArrowheads="1"/>
          </p:cNvSpPr>
          <p:nvPr userDrawn="1"/>
        </p:nvSpPr>
        <p:spPr bwMode="auto">
          <a:xfrm>
            <a:off x="642938" y="3205163"/>
            <a:ext cx="12787312" cy="154908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742950"/>
            <a:ext cx="39304912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86" tIns="31891" rIns="63786" bIns="31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4488" y="3743325"/>
            <a:ext cx="10809287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86" tIns="31891" rIns="63786" bIns="31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176" name="Rectangle 8" descr="Parchment"/>
          <p:cNvSpPr>
            <a:spLocks noChangeArrowheads="1"/>
          </p:cNvSpPr>
          <p:nvPr userDrawn="1"/>
        </p:nvSpPr>
        <p:spPr bwMode="auto">
          <a:xfrm>
            <a:off x="14173200" y="3205163"/>
            <a:ext cx="12787313" cy="154908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Rectangle 9" descr="Parchment"/>
          <p:cNvSpPr>
            <a:spLocks noChangeArrowheads="1"/>
          </p:cNvSpPr>
          <p:nvPr userDrawn="1"/>
        </p:nvSpPr>
        <p:spPr bwMode="auto">
          <a:xfrm>
            <a:off x="27703463" y="3205163"/>
            <a:ext cx="12787312" cy="154908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Text Box 10"/>
          <p:cNvSpPr txBox="1">
            <a:spLocks noChangeArrowheads="1"/>
          </p:cNvSpPr>
          <p:nvPr userDrawn="1"/>
        </p:nvSpPr>
        <p:spPr bwMode="auto">
          <a:xfrm>
            <a:off x="37338000" y="18845213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+mj-lt"/>
          <a:ea typeface="+mj-ea"/>
          <a:cs typeface="+mj-cs"/>
        </a:defRPr>
      </a:lvl1pPr>
      <a:lvl2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2pPr>
      <a:lvl3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3pPr>
      <a:lvl4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4pPr>
      <a:lvl5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5pPr>
      <a:lvl6pPr marL="4572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6pPr>
      <a:lvl7pPr marL="9144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7pPr>
      <a:lvl8pPr marL="13716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8pPr>
      <a:lvl9pPr marL="18288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9pPr>
    </p:titleStyle>
    <p:bodyStyle>
      <a:lvl1pPr marL="239713" indent="-239713" algn="l" defTabSz="641350" rtl="0" fontAlgn="base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90500" algn="l" defTabSz="641350" rtl="0" fontAlgn="base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2pPr>
      <a:lvl3pPr marL="796925" indent="-155575" algn="l" defTabSz="641350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119188" indent="-161925" algn="l" defTabSz="641350" rtl="0" fontAlgn="base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4366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938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3510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8082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32654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411480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411480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411480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622300" y="3289300"/>
            <a:ext cx="19502438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20881975" y="3289300"/>
            <a:ext cx="9358313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31003875" y="3289300"/>
            <a:ext cx="9358313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742950"/>
            <a:ext cx="39304912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74" tIns="31887" rIns="63774" bIns="318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4488" y="4232275"/>
            <a:ext cx="7780337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74" tIns="31887" rIns="63774" bIns="318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37338000" y="18845213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+mj-lt"/>
          <a:ea typeface="+mj-ea"/>
          <a:cs typeface="+mj-cs"/>
        </a:defRPr>
      </a:lvl1pPr>
      <a:lvl2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2pPr>
      <a:lvl3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3pPr>
      <a:lvl4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4pPr>
      <a:lvl5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5pPr>
      <a:lvl6pPr marL="4572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6pPr>
      <a:lvl7pPr marL="9144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7pPr>
      <a:lvl8pPr marL="13716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8pPr>
      <a:lvl9pPr marL="18288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9pPr>
    </p:titleStyle>
    <p:bodyStyle>
      <a:lvl1pPr marL="239713" indent="-239713" algn="l" defTabSz="641350" rtl="0" fontAlgn="base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90500" algn="l" defTabSz="641350" rtl="0" fontAlgn="base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2pPr>
      <a:lvl3pPr marL="796925" indent="-155575" algn="l" defTabSz="641350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119188" indent="-161925" algn="l" defTabSz="641350" rtl="0" fontAlgn="base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4366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938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3510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8082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32654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411480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 userDrawn="1"/>
        </p:nvSpPr>
        <p:spPr bwMode="auto">
          <a:xfrm>
            <a:off x="0" y="0"/>
            <a:ext cx="411480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411480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 descr="Parchment"/>
          <p:cNvSpPr>
            <a:spLocks noChangeArrowheads="1"/>
          </p:cNvSpPr>
          <p:nvPr userDrawn="1"/>
        </p:nvSpPr>
        <p:spPr bwMode="auto">
          <a:xfrm>
            <a:off x="642938" y="3289300"/>
            <a:ext cx="9358312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 descr="Parchment"/>
          <p:cNvSpPr>
            <a:spLocks noChangeArrowheads="1"/>
          </p:cNvSpPr>
          <p:nvPr userDrawn="1"/>
        </p:nvSpPr>
        <p:spPr bwMode="auto">
          <a:xfrm>
            <a:off x="10766425" y="3289300"/>
            <a:ext cx="9358313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 descr="Parchment"/>
          <p:cNvSpPr>
            <a:spLocks noChangeArrowheads="1"/>
          </p:cNvSpPr>
          <p:nvPr userDrawn="1"/>
        </p:nvSpPr>
        <p:spPr bwMode="auto">
          <a:xfrm>
            <a:off x="20881975" y="3289300"/>
            <a:ext cx="19451638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742950"/>
            <a:ext cx="39304912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59" tIns="31883" rIns="63759" bIns="318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4488" y="4232275"/>
            <a:ext cx="7780337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59" tIns="31883" rIns="63759" bIns="318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226" name="Text Box 10"/>
          <p:cNvSpPr txBox="1">
            <a:spLocks noChangeArrowheads="1"/>
          </p:cNvSpPr>
          <p:nvPr userDrawn="1"/>
        </p:nvSpPr>
        <p:spPr bwMode="auto">
          <a:xfrm>
            <a:off x="37338000" y="18845213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+mj-lt"/>
          <a:ea typeface="+mj-ea"/>
          <a:cs typeface="+mj-cs"/>
        </a:defRPr>
      </a:lvl1pPr>
      <a:lvl2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2pPr>
      <a:lvl3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3pPr>
      <a:lvl4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4pPr>
      <a:lvl5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5pPr>
      <a:lvl6pPr marL="4572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6pPr>
      <a:lvl7pPr marL="9144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7pPr>
      <a:lvl8pPr marL="13716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8pPr>
      <a:lvl9pPr marL="18288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9pPr>
    </p:titleStyle>
    <p:bodyStyle>
      <a:lvl1pPr marL="239713" indent="-239713" algn="l" defTabSz="641350" rtl="0" fontAlgn="base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90500" algn="l" defTabSz="641350" rtl="0" fontAlgn="base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2pPr>
      <a:lvl3pPr marL="796925" indent="-155575" algn="l" defTabSz="641350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119188" indent="-161925" algn="l" defTabSz="641350" rtl="0" fontAlgn="base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4366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938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3510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8082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32654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1222375" y="382588"/>
            <a:ext cx="3349625" cy="2301875"/>
            <a:chOff x="336" y="144"/>
            <a:chExt cx="1632" cy="1121"/>
          </a:xfrm>
        </p:grpSpPr>
        <p:sp>
          <p:nvSpPr>
            <p:cNvPr id="2053" name="AutoShape 5"/>
            <p:cNvSpPr>
              <a:spLocks noChangeArrowheads="1"/>
            </p:cNvSpPr>
            <p:nvPr/>
          </p:nvSpPr>
          <p:spPr bwMode="auto">
            <a:xfrm>
              <a:off x="336" y="144"/>
              <a:ext cx="1632" cy="1121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" name="AutoShape 6"/>
            <p:cNvSpPr>
              <a:spLocks noChangeArrowheads="1"/>
            </p:cNvSpPr>
            <p:nvPr/>
          </p:nvSpPr>
          <p:spPr bwMode="auto">
            <a:xfrm>
              <a:off x="613" y="188"/>
              <a:ext cx="1064" cy="97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89" tIns="45694" rIns="91389" bIns="45694" anchor="ctr"/>
            <a:lstStyle/>
            <a:p>
              <a:pPr algn="ctr" defTabSz="915988" eaLnBrk="0" hangingPunct="0"/>
              <a:r>
                <a:rPr lang="en-US" sz="11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1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5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defTabSz="915988" eaLnBrk="0" hangingPunct="0"/>
              <a:r>
                <a:rPr lang="en-US" sz="1500">
                  <a:latin typeface="Arial Black" pitchFamily="34" charset="0"/>
                </a:rPr>
                <a:t>Order your poster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1500">
                  <a:latin typeface="Arial Black" pitchFamily="34" charset="0"/>
                </a:rPr>
                <a:t>by 12 pm Eastern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1500">
                  <a:latin typeface="Arial Black" pitchFamily="34" charset="0"/>
                </a:rPr>
                <a:t>and we will ship it </a:t>
              </a:r>
            </a:p>
            <a:p>
              <a:pPr algn="ctr" defTabSz="915988" eaLnBrk="0" hangingPunct="0"/>
              <a:r>
                <a:rPr lang="en-US" sz="1500">
                  <a:latin typeface="Arial Black" pitchFamily="34" charset="0"/>
                </a:rPr>
                <a:t> the same day</a:t>
              </a:r>
              <a:r>
                <a:rPr lang="en-US" sz="1100">
                  <a:latin typeface="Arial Black" pitchFamily="34" charset="0"/>
                </a:rPr>
                <a:t> </a:t>
              </a:r>
              <a:br>
                <a:rPr lang="en-US" sz="1100">
                  <a:latin typeface="Arial Black" pitchFamily="34" charset="0"/>
                </a:rPr>
              </a:br>
              <a:r>
                <a:rPr lang="en-US" sz="1100">
                  <a:latin typeface="Arial Narrow" pitchFamily="34" charset="0"/>
                </a:rPr>
                <a:t>When you fill out order form and send files</a:t>
              </a:r>
            </a:p>
            <a:p>
              <a:pPr algn="ctr" defTabSz="915988" eaLnBrk="0" hangingPunct="0"/>
              <a:r>
                <a:rPr lang="en-US" sz="1100">
                  <a:latin typeface="Arial Narrow" pitchFamily="34" charset="0"/>
                </a:rPr>
                <a:t> you will receive a confirmation e-mail</a:t>
              </a:r>
            </a:p>
            <a:p>
              <a:pPr algn="ctr" defTabSz="915988" eaLnBrk="0" hangingPunct="0"/>
              <a:endParaRPr lang="en-US" sz="1100">
                <a:latin typeface="Arial Narrow" pitchFamily="34" charset="0"/>
              </a:endParaRPr>
            </a:p>
            <a:p>
              <a:pPr algn="ctr" defTabSz="915988" eaLnBrk="0" hangingPunct="0"/>
              <a:endParaRPr lang="en-US" sz="11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2055" name="Oval 7"/>
          <p:cNvSpPr>
            <a:spLocks noChangeArrowheads="1"/>
          </p:cNvSpPr>
          <p:nvPr/>
        </p:nvSpPr>
        <p:spPr bwMode="auto">
          <a:xfrm>
            <a:off x="37798375" y="533400"/>
            <a:ext cx="1978025" cy="1982788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04" tIns="45698" rIns="91404" bIns="45698" anchor="ctr"/>
          <a:lstStyle/>
          <a:p>
            <a:pPr algn="ctr" defTabSz="4387850"/>
            <a:r>
              <a:rPr lang="en-US" sz="2600">
                <a:latin typeface="Arial Black" pitchFamily="34" charset="0"/>
              </a:rPr>
              <a:t>LOGO</a:t>
            </a:r>
          </a:p>
          <a:p>
            <a:pPr algn="ctr" defTabSz="4387850"/>
            <a:r>
              <a:rPr lang="en-US" sz="2600">
                <a:latin typeface="Arial Black" pitchFamily="34" charset="0"/>
              </a:rPr>
              <a:t>Goes</a:t>
            </a:r>
          </a:p>
          <a:p>
            <a:pPr algn="ctr" defTabSz="4387850"/>
            <a:r>
              <a:rPr lang="en-US" sz="2600">
                <a:latin typeface="Arial Black" pitchFamily="34" charset="0"/>
              </a:rPr>
              <a:t>Here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4572000" y="439738"/>
            <a:ext cx="31854775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66" tIns="45683" rIns="91366" bIns="45683">
            <a:spAutoFit/>
          </a:bodyPr>
          <a:lstStyle/>
          <a:p>
            <a:pPr algn="ctr" defTabSz="915988">
              <a:spcBef>
                <a:spcPct val="50000"/>
              </a:spcBef>
            </a:pPr>
            <a:r>
              <a:rPr lang="en-US" sz="4500">
                <a:latin typeface="Arial Black" pitchFamily="34" charset="0"/>
              </a:rPr>
              <a:t>42x90 Poster Template Prints @ 200% – Poster Title Line</a:t>
            </a:r>
          </a:p>
          <a:p>
            <a:pPr algn="ctr" defTabSz="915988" eaLnBrk="0" hangingPunct="0"/>
            <a:r>
              <a:rPr lang="en-US" sz="4900" b="1"/>
              <a:t> </a:t>
            </a:r>
            <a:r>
              <a:rPr lang="en-US" sz="3000" b="1"/>
              <a:t>Author and contributor names</a:t>
            </a:r>
            <a:br>
              <a:rPr lang="en-US" sz="3000" b="1"/>
            </a:br>
            <a:r>
              <a:rPr lang="en-US" sz="2600" b="1"/>
              <a:t>The names and addresses of the associated institutions</a:t>
            </a:r>
            <a:endParaRPr lang="en-US" sz="2600" i="1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Custom Design">
  <a:themeElements>
    <a:clrScheme name="4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20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Arial Black</vt:lpstr>
      <vt:lpstr>Comic Sans MS</vt:lpstr>
      <vt:lpstr>Arial Narrow</vt:lpstr>
      <vt:lpstr>Times</vt:lpstr>
      <vt:lpstr>Times New Roman</vt:lpstr>
      <vt:lpstr>2_Custom Design</vt:lpstr>
      <vt:lpstr>4_Custom Design</vt:lpstr>
      <vt:lpstr>5_Custom Design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7</cp:revision>
  <dcterms:created xsi:type="dcterms:W3CDTF">2007-08-03T11:45:15Z</dcterms:created>
  <dcterms:modified xsi:type="dcterms:W3CDTF">2011-09-28T02:14:39Z</dcterms:modified>
</cp:coreProperties>
</file>