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54" r:id="rId4"/>
  </p:sldMasterIdLst>
  <p:notesMasterIdLst>
    <p:notesMasterId r:id="rId6"/>
  </p:notesMasterIdLst>
  <p:sldIdLst>
    <p:sldId id="256" r:id="rId5"/>
  </p:sldIdLst>
  <p:sldSz cx="329184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37" autoAdjust="0"/>
  </p:normalViewPr>
  <p:slideViewPr>
    <p:cSldViewPr>
      <p:cViewPr varScale="1">
        <p:scale>
          <a:sx n="19" d="100"/>
          <a:sy n="19" d="100"/>
        </p:scale>
        <p:origin x="-630" y="-162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5C79CA-A034-40B9-BF9E-05069946F3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4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B9F0B-10C5-4CB7-864C-4854C2AEF52B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6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2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05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05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89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65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80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179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76725"/>
            <a:ext cx="424656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4276725"/>
            <a:ext cx="424656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75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56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3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8053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872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38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4384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25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298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636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400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31267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369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1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375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85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8890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18426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0676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75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311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048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704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88852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105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036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6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191000"/>
            <a:ext cx="15073313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7938" y="4191000"/>
            <a:ext cx="15074900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527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0646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31517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0480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020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1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30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1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495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60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722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 descr="Parchment"/>
          <p:cNvSpPr>
            <a:spLocks noChangeArrowheads="1"/>
          </p:cNvSpPr>
          <p:nvPr userDrawn="1"/>
        </p:nvSpPr>
        <p:spPr bwMode="auto">
          <a:xfrm>
            <a:off x="588963" y="3759200"/>
            <a:ext cx="31757937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82" tIns="26091" rIns="52182" bIns="260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191000"/>
            <a:ext cx="30300613" cy="1670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82" tIns="26091" rIns="52182" bIns="260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514350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8" tIns="26087" rIns="52178" bIns="260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76725"/>
            <a:ext cx="86455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8" tIns="26087" rIns="52178" bIns="260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1337925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2163088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496888" y="3759200"/>
            <a:ext cx="156019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8" tIns="26087" rIns="52178" bIns="260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8" tIns="26087" rIns="52178" bIns="260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8612188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15562262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5" tIns="26087" rIns="52175" bIns="260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75" tIns="26087" rIns="52175" bIns="260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685800" y="228600"/>
            <a:ext cx="4629150" cy="2784475"/>
            <a:chOff x="480" y="24"/>
            <a:chExt cx="2916" cy="1752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480" y="24"/>
              <a:ext cx="2916" cy="1752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987" y="163"/>
              <a:ext cx="1901" cy="148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32" tIns="45668" rIns="91332" bIns="45668" anchor="ctr"/>
            <a:lstStyle/>
            <a:p>
              <a:pPr algn="ctr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Order your poster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by 12 pm Eastern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70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170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700">
                <a:latin typeface="Arial Narrow" pitchFamily="34" charset="0"/>
              </a:endParaRPr>
            </a:p>
            <a:p>
              <a:pPr algn="ctr" eaLnBrk="0" hangingPunct="0"/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100588" y="762000"/>
            <a:ext cx="1749425" cy="17526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46" tIns="45678" rIns="91346" bIns="45678" anchor="ctr"/>
          <a:lstStyle/>
          <a:p>
            <a:pPr algn="ctr" defTabSz="4386263"/>
            <a:r>
              <a:rPr lang="en-US" sz="2700">
                <a:latin typeface="Arial Black" pitchFamily="34" charset="0"/>
              </a:rPr>
              <a:t>LOGO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Goes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6413" y="609600"/>
            <a:ext cx="27432000" cy="187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08" tIns="45657" rIns="91308" bIns="4565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48x72 Poster Template Prints @ 200% – Poster Title Line</a:t>
            </a:r>
          </a:p>
          <a:p>
            <a:pPr algn="ctr" eaLnBrk="0" hangingPunct="0"/>
            <a:r>
              <a:rPr lang="en-US" sz="4800" b="1"/>
              <a:t> </a:t>
            </a:r>
            <a:r>
              <a:rPr lang="en-US" sz="3100" b="1">
                <a:latin typeface="Arial Narrow" pitchFamily="34" charset="0"/>
              </a:rPr>
              <a:t>Author and contributor names</a:t>
            </a:r>
            <a:r>
              <a:rPr lang="en-US" sz="3100" b="1"/>
              <a:t/>
            </a:r>
            <a:br>
              <a:rPr lang="en-US" sz="3100" b="1"/>
            </a:br>
            <a:r>
              <a:rPr lang="en-US" sz="2400" b="1">
                <a:latin typeface="Arial Narrow" pitchFamily="34" charset="0"/>
              </a:rPr>
              <a:t>The names and addresses of the associated institutions</a:t>
            </a:r>
            <a:endParaRPr lang="en-US" sz="2400" i="1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Arial Narrow</vt:lpstr>
      <vt:lpstr>Times</vt:lpstr>
      <vt:lpstr>Times New Roman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8</cp:revision>
  <dcterms:created xsi:type="dcterms:W3CDTF">2007-08-03T10:32:23Z</dcterms:created>
  <dcterms:modified xsi:type="dcterms:W3CDTF">2011-09-28T02:20:44Z</dcterms:modified>
</cp:coreProperties>
</file>