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4"/>
  </p:notesMasterIdLst>
  <p:sldIdLst>
    <p:sldId id="256" r:id="rId3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37" autoAdjust="0"/>
  </p:normalViewPr>
  <p:slideViewPr>
    <p:cSldViewPr>
      <p:cViewPr varScale="1">
        <p:scale>
          <a:sx n="19" d="100"/>
          <a:sy n="19" d="100"/>
        </p:scale>
        <p:origin x="-630" y="-162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3371A9-A4A0-4A8E-A709-DB396BDB31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37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FA8630-FCC1-4D27-B858-834B7E6AAAB8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0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9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44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34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32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883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33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53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2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5124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6899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58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751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37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722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3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03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792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111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496888" y="3759200"/>
            <a:ext cx="156019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51" tIns="26074" rIns="52151" bIns="260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51" tIns="26074" rIns="52151" bIns="260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8612188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1556226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47" tIns="26074" rIns="52147" bIns="260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47" tIns="26074" rIns="52147" bIns="260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685800" y="228600"/>
            <a:ext cx="4629150" cy="2784475"/>
            <a:chOff x="480" y="24"/>
            <a:chExt cx="2916" cy="1752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80" y="24"/>
              <a:ext cx="2916" cy="1752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987" y="163"/>
              <a:ext cx="1901" cy="148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84" tIns="45647" rIns="91284" bIns="45647" anchor="ctr"/>
            <a:lstStyle/>
            <a:p>
              <a:pPr algn="ctr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Order your poster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by 12 pm Eastern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70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170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700">
                <a:latin typeface="Arial Narrow" pitchFamily="34" charset="0"/>
              </a:endParaRPr>
            </a:p>
            <a:p>
              <a:pPr algn="ctr" eaLnBrk="0" hangingPunct="0"/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100588" y="762000"/>
            <a:ext cx="1749425" cy="1752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98" tIns="45657" rIns="91298" bIns="45657" anchor="ctr"/>
          <a:lstStyle/>
          <a:p>
            <a:pPr algn="ctr" defTabSz="4386263"/>
            <a:r>
              <a:rPr lang="en-US" sz="2700">
                <a:latin typeface="Arial Black" pitchFamily="34" charset="0"/>
              </a:rPr>
              <a:t>LOGO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Goes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6413" y="609600"/>
            <a:ext cx="27432000" cy="187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60" tIns="45637" rIns="91260" bIns="4563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48x72 Poster Template Prints @ 200% – Poster Title Line</a:t>
            </a:r>
          </a:p>
          <a:p>
            <a:pPr algn="ctr" eaLnBrk="0" hangingPunct="0"/>
            <a:r>
              <a:rPr lang="en-US" sz="4800" b="1"/>
              <a:t> </a:t>
            </a:r>
            <a:r>
              <a:rPr lang="en-US" sz="3100" b="1">
                <a:latin typeface="Arial Narrow" pitchFamily="34" charset="0"/>
              </a:rPr>
              <a:t>Author and contributor names</a:t>
            </a:r>
            <a:r>
              <a:rPr lang="en-US" sz="3100" b="1"/>
              <a:t/>
            </a:r>
            <a:br>
              <a:rPr lang="en-US" sz="3100" b="1"/>
            </a:br>
            <a:r>
              <a:rPr lang="en-US" sz="2400" b="1">
                <a:latin typeface="Arial Narrow" pitchFamily="34" charset="0"/>
              </a:rPr>
              <a:t>The names and addresses of the associated institutions</a:t>
            </a:r>
            <a:endParaRPr lang="en-US" sz="2400" i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Arial Narrow</vt:lpstr>
      <vt:lpstr>Times</vt:lpstr>
      <vt:lpstr>Times New Roman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2007-08-03T10:32:23Z</dcterms:created>
  <dcterms:modified xsi:type="dcterms:W3CDTF">2011-09-28T02:22:04Z</dcterms:modified>
</cp:coreProperties>
</file>