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26" y="-204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97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A7D44A-1AF9-485E-A533-9BC891BBF2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63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D0D7AF-C39E-4C06-AC53-6416BEE6D3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53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A9321D-F388-4EB2-9571-81EFF20B8E9D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7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9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23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78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03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811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04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28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73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5578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914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37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45132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1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6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58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6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2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4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61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72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0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63575" y="3759200"/>
            <a:ext cx="208026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34" tIns="34769" rIns="69534" bIns="347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34" tIns="34769" rIns="69534" bIns="347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30" tIns="34769" rIns="69530" bIns="347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30" tIns="34769" rIns="69530" bIns="347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90" tIns="45639" rIns="91290" bIns="45639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02" tIns="45647" rIns="91302" bIns="45647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65" tIns="45626" rIns="91265" bIns="4562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2007-08-02T20:03:14Z</dcterms:created>
  <dcterms:modified xsi:type="dcterms:W3CDTF">2011-09-28T02:26:30Z</dcterms:modified>
</cp:coreProperties>
</file>