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  <p:sldMasterId id="2147483654" r:id="rId2"/>
  </p:sldMasterIdLst>
  <p:notesMasterIdLst>
    <p:notesMasterId r:id="rId4"/>
  </p:notesMasterIdLst>
  <p:sldIdLst>
    <p:sldId id="256" r:id="rId3"/>
  </p:sldIdLst>
  <p:sldSz cx="32918400" cy="192024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59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59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59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59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5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59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59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59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59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24" d="100"/>
          <a:sy n="24" d="100"/>
        </p:scale>
        <p:origin x="-336" y="-90"/>
      </p:cViewPr>
      <p:guideLst>
        <p:guide orient="horz" pos="6048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490538" y="685800"/>
            <a:ext cx="58769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59C4A7C-FCD2-4544-8A75-10B5403878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5474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5E2B59-940D-44A0-BF1B-008BEDD47F3B}" type="slidenum">
              <a:rPr lang="en-US"/>
              <a:pPr/>
              <a:t>1</a:t>
            </a:fld>
            <a:endParaRPr lang="en-US"/>
          </a:p>
        </p:txBody>
      </p:sp>
      <p:sp>
        <p:nvSpPr>
          <p:cNvPr id="12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5965825"/>
            <a:ext cx="27981275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0880725"/>
            <a:ext cx="2304415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5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827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742950"/>
            <a:ext cx="7859713" cy="179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742950"/>
            <a:ext cx="23431500" cy="179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561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5965825"/>
            <a:ext cx="27981275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0880725"/>
            <a:ext cx="2304415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6950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3133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2339638"/>
            <a:ext cx="27981275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8139113"/>
            <a:ext cx="27981275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78437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4232275"/>
            <a:ext cx="3035300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9925" y="4232275"/>
            <a:ext cx="3035300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890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768350"/>
            <a:ext cx="29625925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298950"/>
            <a:ext cx="14544675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089650"/>
            <a:ext cx="14544675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298950"/>
            <a:ext cx="145494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089650"/>
            <a:ext cx="145494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726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5801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10373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765175"/>
            <a:ext cx="10829925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765175"/>
            <a:ext cx="18402300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017963"/>
            <a:ext cx="10829925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3074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5703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3441363"/>
            <a:ext cx="19751675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716088"/>
            <a:ext cx="19751675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5028863"/>
            <a:ext cx="19751675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972908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6616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742950"/>
            <a:ext cx="7859713" cy="179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742950"/>
            <a:ext cx="23431500" cy="179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84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2339638"/>
            <a:ext cx="27981275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8139113"/>
            <a:ext cx="27981275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9128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4232275"/>
            <a:ext cx="3035300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9925" y="4232275"/>
            <a:ext cx="3035300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303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768350"/>
            <a:ext cx="29625925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298950"/>
            <a:ext cx="14544675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089650"/>
            <a:ext cx="14544675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298950"/>
            <a:ext cx="145494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089650"/>
            <a:ext cx="145494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620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375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2557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765175"/>
            <a:ext cx="10829925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765175"/>
            <a:ext cx="18402300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017963"/>
            <a:ext cx="10829925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2634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3441363"/>
            <a:ext cx="19751675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716088"/>
            <a:ext cx="19751675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5028863"/>
            <a:ext cx="19751675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8028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 userDrawn="1"/>
        </p:nvSpPr>
        <p:spPr bwMode="auto">
          <a:xfrm>
            <a:off x="0" y="2889250"/>
            <a:ext cx="32918400" cy="1631315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278288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Rectangle 4"/>
          <p:cNvSpPr>
            <a:spLocks noChangeArrowheads="1"/>
          </p:cNvSpPr>
          <p:nvPr userDrawn="1"/>
        </p:nvSpPr>
        <p:spPr bwMode="auto">
          <a:xfrm>
            <a:off x="0" y="2800350"/>
            <a:ext cx="32918400" cy="76200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5" descr="Parchment"/>
          <p:cNvSpPr>
            <a:spLocks noChangeArrowheads="1"/>
          </p:cNvSpPr>
          <p:nvPr userDrawn="1"/>
        </p:nvSpPr>
        <p:spPr bwMode="auto">
          <a:xfrm>
            <a:off x="496888" y="3289300"/>
            <a:ext cx="15601950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 descr="Parchment"/>
          <p:cNvSpPr>
            <a:spLocks noChangeArrowheads="1"/>
          </p:cNvSpPr>
          <p:nvPr userDrawn="1"/>
        </p:nvSpPr>
        <p:spPr bwMode="auto">
          <a:xfrm>
            <a:off x="16705263" y="3289300"/>
            <a:ext cx="7486650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 descr="Parchment"/>
          <p:cNvSpPr>
            <a:spLocks noChangeArrowheads="1"/>
          </p:cNvSpPr>
          <p:nvPr userDrawn="1"/>
        </p:nvSpPr>
        <p:spPr bwMode="auto">
          <a:xfrm>
            <a:off x="24803100" y="3289300"/>
            <a:ext cx="7486650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742950"/>
            <a:ext cx="31443613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15" tIns="26106" rIns="52215" bIns="261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4232275"/>
            <a:ext cx="6223000" cy="144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15" tIns="26106" rIns="52215" bIns="261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226" name="Text Box 10"/>
          <p:cNvSpPr txBox="1">
            <a:spLocks noChangeArrowheads="1"/>
          </p:cNvSpPr>
          <p:nvPr userDrawn="1"/>
        </p:nvSpPr>
        <p:spPr bwMode="auto">
          <a:xfrm>
            <a:off x="29392563" y="18821400"/>
            <a:ext cx="29924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9pPr>
    </p:titleStyle>
    <p:bodyStyle>
      <a:lvl1pPr marL="196850" indent="-196850" algn="l" defTabSz="522288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423863" indent="-160338" algn="l" defTabSz="522288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650875" indent="-128588" algn="l" defTabSz="522288" rtl="0" fontAlgn="base">
        <a:spcBef>
          <a:spcPct val="20000"/>
        </a:spcBef>
        <a:spcAft>
          <a:spcPct val="0"/>
        </a:spcAft>
        <a:buChar char="•"/>
        <a:defRPr sz="1300">
          <a:solidFill>
            <a:schemeClr val="tx1"/>
          </a:solidFill>
          <a:latin typeface="+mn-lt"/>
        </a:defRPr>
      </a:lvl3pPr>
      <a:lvl4pPr marL="915988" indent="-130175" algn="l" defTabSz="522288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11731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16303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0875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25447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0019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 userDrawn="1"/>
        </p:nvSpPr>
        <p:spPr bwMode="auto">
          <a:xfrm>
            <a:off x="0" y="2889250"/>
            <a:ext cx="32918400" cy="1631315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278288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4"/>
          <p:cNvSpPr>
            <a:spLocks noChangeArrowheads="1"/>
          </p:cNvSpPr>
          <p:nvPr userDrawn="1"/>
        </p:nvSpPr>
        <p:spPr bwMode="auto">
          <a:xfrm>
            <a:off x="0" y="2800350"/>
            <a:ext cx="32918400" cy="76200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Rectangle 5" descr="Parchment"/>
          <p:cNvSpPr>
            <a:spLocks noChangeArrowheads="1"/>
          </p:cNvSpPr>
          <p:nvPr userDrawn="1"/>
        </p:nvSpPr>
        <p:spPr bwMode="auto">
          <a:xfrm>
            <a:off x="514350" y="3289300"/>
            <a:ext cx="7486650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 descr="Parchment"/>
          <p:cNvSpPr>
            <a:spLocks noChangeArrowheads="1"/>
          </p:cNvSpPr>
          <p:nvPr userDrawn="1"/>
        </p:nvSpPr>
        <p:spPr bwMode="auto">
          <a:xfrm>
            <a:off x="8612188" y="3289300"/>
            <a:ext cx="7486650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 descr="Parchment"/>
          <p:cNvSpPr>
            <a:spLocks noChangeArrowheads="1"/>
          </p:cNvSpPr>
          <p:nvPr userDrawn="1"/>
        </p:nvSpPr>
        <p:spPr bwMode="auto">
          <a:xfrm>
            <a:off x="16705263" y="3289300"/>
            <a:ext cx="15562262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742950"/>
            <a:ext cx="31443613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11" tIns="26106" rIns="52211" bIns="261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4232275"/>
            <a:ext cx="6223000" cy="144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11" tIns="26106" rIns="52211" bIns="261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 userDrawn="1"/>
        </p:nvSpPr>
        <p:spPr bwMode="auto">
          <a:xfrm>
            <a:off x="29392563" y="18821400"/>
            <a:ext cx="29924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9pPr>
    </p:titleStyle>
    <p:bodyStyle>
      <a:lvl1pPr marL="196850" indent="-196850" algn="l" defTabSz="522288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423863" indent="-160338" algn="l" defTabSz="522288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650875" indent="-128588" algn="l" defTabSz="522288" rtl="0" fontAlgn="base">
        <a:spcBef>
          <a:spcPct val="20000"/>
        </a:spcBef>
        <a:spcAft>
          <a:spcPct val="0"/>
        </a:spcAft>
        <a:buChar char="•"/>
        <a:defRPr sz="1300">
          <a:solidFill>
            <a:schemeClr val="tx1"/>
          </a:solidFill>
          <a:latin typeface="+mn-lt"/>
        </a:defRPr>
      </a:lvl3pPr>
      <a:lvl4pPr marL="915988" indent="-130175" algn="l" defTabSz="522288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11731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16303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0875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25447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0019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914400" y="227013"/>
            <a:ext cx="3354388" cy="2306637"/>
            <a:chOff x="336" y="144"/>
            <a:chExt cx="1632" cy="1121"/>
          </a:xfrm>
        </p:grpSpPr>
        <p:sp>
          <p:nvSpPr>
            <p:cNvPr id="2053" name="AutoShape 5"/>
            <p:cNvSpPr>
              <a:spLocks noChangeArrowheads="1"/>
            </p:cNvSpPr>
            <p:nvPr/>
          </p:nvSpPr>
          <p:spPr bwMode="auto">
            <a:xfrm>
              <a:off x="336" y="144"/>
              <a:ext cx="1632" cy="1121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4" name="AutoShape 6"/>
            <p:cNvSpPr>
              <a:spLocks noChangeArrowheads="1"/>
            </p:cNvSpPr>
            <p:nvPr/>
          </p:nvSpPr>
          <p:spPr bwMode="auto">
            <a:xfrm>
              <a:off x="613" y="188"/>
              <a:ext cx="1064" cy="97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394" tIns="45694" rIns="91394" bIns="45694" anchor="ctr"/>
            <a:lstStyle/>
            <a:p>
              <a:pPr algn="ctr" defTabSz="915988" eaLnBrk="0" hangingPunct="0"/>
              <a:r>
                <a:rPr lang="en-US" sz="10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0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16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defTabSz="915988" eaLnBrk="0" hangingPunct="0"/>
              <a:r>
                <a:rPr lang="en-US" sz="1600">
                  <a:latin typeface="Arial Black" pitchFamily="34" charset="0"/>
                </a:rPr>
                <a:t>Order your poster</a:t>
              </a:r>
              <a:br>
                <a:rPr lang="en-US" sz="1600">
                  <a:latin typeface="Arial Black" pitchFamily="34" charset="0"/>
                </a:rPr>
              </a:br>
              <a:r>
                <a:rPr lang="en-US" sz="1600">
                  <a:latin typeface="Arial Black" pitchFamily="34" charset="0"/>
                </a:rPr>
                <a:t>by 12 pm Eastern</a:t>
              </a:r>
              <a:br>
                <a:rPr lang="en-US" sz="1600">
                  <a:latin typeface="Arial Black" pitchFamily="34" charset="0"/>
                </a:rPr>
              </a:br>
              <a:r>
                <a:rPr lang="en-US" sz="1600">
                  <a:latin typeface="Arial Black" pitchFamily="34" charset="0"/>
                </a:rPr>
                <a:t>and we will ship it </a:t>
              </a:r>
            </a:p>
            <a:p>
              <a:pPr algn="ctr" defTabSz="915988" eaLnBrk="0" hangingPunct="0"/>
              <a:r>
                <a:rPr lang="en-US" sz="1600">
                  <a:latin typeface="Arial Black" pitchFamily="34" charset="0"/>
                </a:rPr>
                <a:t> the same day</a:t>
              </a:r>
              <a:r>
                <a:rPr lang="en-US" sz="1000">
                  <a:latin typeface="Arial Black" pitchFamily="34" charset="0"/>
                </a:rPr>
                <a:t> </a:t>
              </a:r>
              <a:br>
                <a:rPr lang="en-US" sz="1000">
                  <a:latin typeface="Arial Black" pitchFamily="34" charset="0"/>
                </a:rPr>
              </a:br>
              <a:r>
                <a:rPr lang="en-US" sz="1300">
                  <a:latin typeface="Arial Narrow" pitchFamily="34" charset="0"/>
                </a:rPr>
                <a:t>When you fill out order form and send files</a:t>
              </a:r>
            </a:p>
            <a:p>
              <a:pPr algn="ctr" defTabSz="915988" eaLnBrk="0" hangingPunct="0"/>
              <a:r>
                <a:rPr lang="en-US" sz="1300">
                  <a:latin typeface="Arial Narrow" pitchFamily="34" charset="0"/>
                </a:rPr>
                <a:t> you will receive a confirmation e-mail</a:t>
              </a:r>
            </a:p>
            <a:p>
              <a:pPr algn="ctr" defTabSz="915988" eaLnBrk="0" hangingPunct="0"/>
              <a:endParaRPr lang="en-US" sz="1300">
                <a:latin typeface="Arial Narrow" pitchFamily="34" charset="0"/>
              </a:endParaRPr>
            </a:p>
            <a:p>
              <a:pPr algn="ctr" defTabSz="915988" eaLnBrk="0" hangingPunct="0"/>
              <a:endParaRPr lang="en-US" sz="100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  <p:sp>
        <p:nvSpPr>
          <p:cNvPr id="2055" name="Oval 7"/>
          <p:cNvSpPr>
            <a:spLocks noChangeArrowheads="1"/>
          </p:cNvSpPr>
          <p:nvPr/>
        </p:nvSpPr>
        <p:spPr bwMode="auto">
          <a:xfrm>
            <a:off x="30021213" y="382588"/>
            <a:ext cx="1982787" cy="197802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07" tIns="45704" rIns="91407" bIns="45704" anchor="ctr"/>
          <a:lstStyle/>
          <a:p>
            <a:pPr algn="ctr" defTabSz="4389438"/>
            <a:r>
              <a:rPr lang="en-US" sz="2900">
                <a:latin typeface="Arial Black" pitchFamily="34" charset="0"/>
              </a:rPr>
              <a:t>LOGO</a:t>
            </a:r>
          </a:p>
          <a:p>
            <a:pPr algn="ctr" defTabSz="4389438"/>
            <a:r>
              <a:rPr lang="en-US" sz="2900">
                <a:latin typeface="Arial Black" pitchFamily="34" charset="0"/>
              </a:rPr>
              <a:t>Goes</a:t>
            </a:r>
          </a:p>
          <a:p>
            <a:pPr algn="ctr" defTabSz="4389438"/>
            <a:r>
              <a:rPr lang="en-US" sz="2900">
                <a:latin typeface="Arial Black" pitchFamily="34" charset="0"/>
              </a:rPr>
              <a:t>Here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2897188" y="457200"/>
            <a:ext cx="27432000" cy="182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68" tIns="45684" rIns="91368" bIns="45684">
            <a:spAutoFit/>
          </a:bodyPr>
          <a:lstStyle/>
          <a:p>
            <a:pPr algn="ctr" defTabSz="915988">
              <a:spcBef>
                <a:spcPct val="50000"/>
              </a:spcBef>
            </a:pPr>
            <a:r>
              <a:rPr lang="en-US" sz="4200">
                <a:latin typeface="Arial Black" pitchFamily="34" charset="0"/>
              </a:rPr>
              <a:t>42x72 Poster Template Prints @ 200% – Poster Title Line</a:t>
            </a:r>
          </a:p>
          <a:p>
            <a:pPr algn="ctr" defTabSz="915988" eaLnBrk="0" hangingPunct="0"/>
            <a:r>
              <a:rPr lang="en-US" sz="4900" b="1"/>
              <a:t> </a:t>
            </a:r>
            <a:r>
              <a:rPr lang="en-US" sz="2900" b="1"/>
              <a:t>Author and contributor names</a:t>
            </a:r>
            <a:br>
              <a:rPr lang="en-US" sz="2900" b="1"/>
            </a:br>
            <a:r>
              <a:rPr lang="en-US" sz="2300" b="1"/>
              <a:t>The names and addresses of the associated institutions</a:t>
            </a:r>
            <a:endParaRPr lang="en-US" sz="2300" i="1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9781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9781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6_Custom Design">
  <a:themeElements>
    <a:clrScheme name="6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6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9781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9781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20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 Black</vt:lpstr>
      <vt:lpstr>Comic Sans MS</vt:lpstr>
      <vt:lpstr>Arial Narrow</vt:lpstr>
      <vt:lpstr>Times</vt:lpstr>
      <vt:lpstr>Times New Roman</vt:lpstr>
      <vt:lpstr>3_Custom Design</vt:lpstr>
      <vt:lpstr>6_Custom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12</cp:revision>
  <dcterms:created xsi:type="dcterms:W3CDTF">2007-08-02T22:42:36Z</dcterms:created>
  <dcterms:modified xsi:type="dcterms:W3CDTF">2011-09-28T01:59:47Z</dcterms:modified>
</cp:coreProperties>
</file>