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"/>
  </p:notesMasterIdLst>
  <p:sldIdLst>
    <p:sldId id="256" r:id="rId2"/>
  </p:sldIdLst>
  <p:sldSz cx="329184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24" d="100"/>
          <a:sy n="24" d="100"/>
        </p:scale>
        <p:origin x="-336" y="-90"/>
      </p:cViewPr>
      <p:guideLst>
        <p:guide orient="horz" pos="604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90538" y="685800"/>
            <a:ext cx="58769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DFB3229-1299-432E-B780-FA1ADFC975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670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A1C60-3A97-470D-A48F-A5920B07ECA3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1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4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1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453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4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0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3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6981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6757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6468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 descr="Parchment"/>
          <p:cNvSpPr>
            <a:spLocks noChangeArrowheads="1"/>
          </p:cNvSpPr>
          <p:nvPr userDrawn="1"/>
        </p:nvSpPr>
        <p:spPr bwMode="auto">
          <a:xfrm>
            <a:off x="514350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 descr="Parchment"/>
          <p:cNvSpPr>
            <a:spLocks noChangeArrowheads="1"/>
          </p:cNvSpPr>
          <p:nvPr userDrawn="1"/>
        </p:nvSpPr>
        <p:spPr bwMode="auto">
          <a:xfrm>
            <a:off x="8612188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 descr="Parchment"/>
          <p:cNvSpPr>
            <a:spLocks noChangeArrowheads="1"/>
          </p:cNvSpPr>
          <p:nvPr userDrawn="1"/>
        </p:nvSpPr>
        <p:spPr bwMode="auto">
          <a:xfrm>
            <a:off x="16705263" y="3289300"/>
            <a:ext cx="1556226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5" tIns="26106" rIns="52205" bIns="261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32275"/>
            <a:ext cx="6223000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5" tIns="26106" rIns="52205" bIns="2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914400" y="227013"/>
            <a:ext cx="3354388" cy="2306637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1" tIns="45687" rIns="91381" bIns="45687" anchor="ctr"/>
            <a:lstStyle/>
            <a:p>
              <a:pPr algn="ctr" defTabSz="915988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6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600">
                  <a:latin typeface="Arial Black" pitchFamily="34" charset="0"/>
                </a:rPr>
                <a:t>Order your poster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1600">
                  <a:latin typeface="Arial Black" pitchFamily="34" charset="0"/>
                </a:rPr>
                <a:t>by 12 pm Eastern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16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6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3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3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300">
                <a:latin typeface="Arial Narrow" pitchFamily="34" charset="0"/>
              </a:endParaRPr>
            </a:p>
            <a:p>
              <a:pPr algn="ctr" defTabSz="915988" eaLnBrk="0" hangingPunct="0"/>
              <a:endParaRPr lang="en-US" sz="10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021213" y="382588"/>
            <a:ext cx="1982787" cy="19780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4" tIns="45697" rIns="91394" bIns="45697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  <a:p>
            <a:pPr algn="ctr" defTabSz="4389438"/>
            <a:r>
              <a:rPr lang="en-US" sz="29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29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897188" y="457200"/>
            <a:ext cx="27432000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55" tIns="45678" rIns="91355" bIns="45678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200">
                <a:latin typeface="Arial Black" pitchFamily="34" charset="0"/>
              </a:rPr>
              <a:t>42x72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2900" b="1"/>
              <a:t>Author and contributor names</a:t>
            </a:r>
            <a:br>
              <a:rPr lang="en-US" sz="2900" b="1"/>
            </a:br>
            <a:r>
              <a:rPr lang="en-US" sz="2300" b="1"/>
              <a:t>The names and addresses of the associated institutions</a:t>
            </a:r>
            <a:endParaRPr lang="en-US" sz="23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Comic Sans MS</vt:lpstr>
      <vt:lpstr>Arial Narrow</vt:lpstr>
      <vt:lpstr>Times</vt:lpstr>
      <vt:lpstr>Times New Roman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13</cp:revision>
  <dcterms:created xsi:type="dcterms:W3CDTF">2007-08-02T22:42:36Z</dcterms:created>
  <dcterms:modified xsi:type="dcterms:W3CDTF">2011-09-28T02:00:18Z</dcterms:modified>
</cp:coreProperties>
</file>